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404050" cy="43205400"/>
  <p:notesSz cx="6858000" cy="9144000"/>
  <p:defaultTextStyle>
    <a:defPPr>
      <a:defRPr lang="es-E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B1F"/>
    <a:srgbClr val="663300"/>
    <a:srgbClr val="B2B2B2"/>
    <a:srgbClr val="ECBAED"/>
    <a:srgbClr val="000066"/>
    <a:srgbClr val="EA8B00"/>
    <a:srgbClr val="885202"/>
    <a:srgbClr val="FF9900"/>
  </p:clrMru>
</p:presentationPr>
</file>

<file path=ppt/tableStyles.xml><?xml version="1.0" encoding="utf-8"?>
<a:tblStyleLst xmlns:a="http://schemas.openxmlformats.org/drawingml/2006/main" def="{5C22544A-7EE6-4342-B048-85BDC9FD1C3A}">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261" autoAdjust="0"/>
  </p:normalViewPr>
  <p:slideViewPr>
    <p:cSldViewPr snapToGrid="0">
      <p:cViewPr>
        <p:scale>
          <a:sx n="30" d="100"/>
          <a:sy n="30" d="100"/>
        </p:scale>
        <p:origin x="78" y="3972"/>
      </p:cViewPr>
      <p:guideLst>
        <p:guide orient="horz" pos="13608"/>
        <p:guide pos="1020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EE9FB-6B95-4C04-8BC6-CC4BEFE295BD}" type="datetimeFigureOut">
              <a:rPr lang="es-ES" smtClean="0"/>
              <a:pPr/>
              <a:t>23/07/2011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9F707A-5125-4E79-A5DC-A494A58B815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19F707A-5125-4E79-A5DC-A494A58B8152}" type="slidenum">
              <a:rPr lang="es-ES" smtClean="0"/>
              <a:pPr/>
              <a:t>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redondeado"/>
          <p:cNvSpPr>
            <a:spLocks noChangeArrowheads="1"/>
          </p:cNvSpPr>
          <p:nvPr/>
        </p:nvSpPr>
        <p:spPr bwMode="auto">
          <a:xfrm>
            <a:off x="1081088" y="2074863"/>
            <a:ext cx="30235525" cy="390398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lgn="ctr">
            <a:solidFill>
              <a:srgbClr val="A4A3A3"/>
            </a:solidFill>
            <a:round/>
            <a:headEnd/>
            <a:tailEnd/>
          </a:ln>
          <a:effectLst>
            <a:outerShdw dist="50800" dir="5400000" algn="tl" rotWithShape="0">
              <a:srgbClr val="000000">
                <a:alpha val="25000"/>
              </a:srgbClr>
            </a:outerShdw>
          </a:effectLst>
        </p:spPr>
        <p:txBody>
          <a:bodyPr lIns="411454" tIns="205727" rIns="411454" bIns="205727" anchor="ctr"/>
          <a:lstStyle/>
          <a:p>
            <a:pPr algn="ctr" defTabSz="809625">
              <a:defRPr/>
            </a:pPr>
            <a:endParaRPr lang="en-US">
              <a:solidFill>
                <a:srgbClr val="FFFFFF"/>
              </a:solidFill>
              <a:latin typeface="Verdana" pitchFamily="34" charset="0"/>
            </a:endParaRPr>
          </a:p>
        </p:txBody>
      </p:sp>
      <p:grpSp>
        <p:nvGrpSpPr>
          <p:cNvPr id="6" name="10 Rectángulo redondeado"/>
          <p:cNvGrpSpPr>
            <a:grpSpLocks/>
          </p:cNvGrpSpPr>
          <p:nvPr/>
        </p:nvGrpSpPr>
        <p:grpSpPr bwMode="auto">
          <a:xfrm>
            <a:off x="1476375" y="2730500"/>
            <a:ext cx="29452888" cy="19594513"/>
            <a:chOff x="941" y="1935"/>
            <a:chExt cx="18758" cy="13886"/>
          </a:xfrm>
        </p:grpSpPr>
        <p:pic>
          <p:nvPicPr>
            <p:cNvPr id="7" name="10 Rectángulo redondeado"/>
            <p:cNvPicPr>
              <a:picLocks noChangeArrowheads="1"/>
            </p:cNvPicPr>
            <p:nvPr/>
          </p:nvPicPr>
          <p:blipFill>
            <a:blip r:embed="rId2" cstate="print"/>
            <a:srcRect/>
            <a:stretch>
              <a:fillRect/>
            </a:stretch>
          </p:blipFill>
          <p:spPr bwMode="auto">
            <a:xfrm>
              <a:off x="941" y="1935"/>
              <a:ext cx="18758" cy="13886"/>
            </a:xfrm>
            <a:prstGeom prst="rect">
              <a:avLst/>
            </a:prstGeom>
            <a:noFill/>
            <a:ln w="9525">
              <a:noFill/>
              <a:miter lim="800000"/>
              <a:headEnd/>
              <a:tailEnd/>
            </a:ln>
          </p:spPr>
        </p:pic>
        <p:sp>
          <p:nvSpPr>
            <p:cNvPr id="8" name="Text Box 4"/>
            <p:cNvSpPr txBox="1">
              <a:spLocks noChangeArrowheads="1"/>
            </p:cNvSpPr>
            <p:nvPr/>
          </p:nvSpPr>
          <p:spPr bwMode="auto">
            <a:xfrm>
              <a:off x="1131" y="2124"/>
              <a:ext cx="18377" cy="13508"/>
            </a:xfrm>
            <a:prstGeom prst="rect">
              <a:avLst/>
            </a:prstGeom>
            <a:noFill/>
            <a:ln w="9525">
              <a:noFill/>
              <a:miter lim="800000"/>
              <a:headEnd/>
              <a:tailEnd/>
            </a:ln>
          </p:spPr>
          <p:txBody>
            <a:bodyPr lIns="411454" tIns="205727" rIns="411454" bIns="205727" anchor="ctr"/>
            <a:lstStyle/>
            <a:p>
              <a:pPr algn="ctr" defTabSz="809625">
                <a:defRPr/>
              </a:pPr>
              <a:endParaRPr lang="en-US">
                <a:solidFill>
                  <a:srgbClr val="FFFFFF"/>
                </a:solidFill>
                <a:latin typeface="Verdana" pitchFamily="34" charset="0"/>
              </a:endParaRPr>
            </a:p>
          </p:txBody>
        </p:sp>
      </p:grpSp>
      <p:sp>
        <p:nvSpPr>
          <p:cNvPr id="5" name="4 Título"/>
          <p:cNvSpPr>
            <a:spLocks noGrp="1"/>
          </p:cNvSpPr>
          <p:nvPr>
            <p:ph type="ctrTitle"/>
          </p:nvPr>
        </p:nvSpPr>
        <p:spPr>
          <a:xfrm>
            <a:off x="2588389" y="12900710"/>
            <a:ext cx="27849751" cy="12961620"/>
          </a:xfrm>
        </p:spPr>
        <p:txBody>
          <a:bodyPr lIns="232486" rIns="232486"/>
          <a:lstStyle>
            <a:lvl1pPr algn="r">
              <a:defRPr sz="229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s-ES" smtClean="0"/>
              <a:t>Haga clic para modificar el estilo de título del patrón</a:t>
            </a:r>
            <a:endParaRPr lang="en-US"/>
          </a:p>
        </p:txBody>
      </p:sp>
      <p:sp>
        <p:nvSpPr>
          <p:cNvPr id="20" name="19 Subtítulo"/>
          <p:cNvSpPr>
            <a:spLocks noGrp="1"/>
          </p:cNvSpPr>
          <p:nvPr>
            <p:ph type="subTitle" idx="1"/>
          </p:nvPr>
        </p:nvSpPr>
        <p:spPr>
          <a:xfrm>
            <a:off x="2588389" y="26117664"/>
            <a:ext cx="27849751" cy="6480810"/>
          </a:xfrm>
        </p:spPr>
        <p:txBody>
          <a:bodyPr tIns="0"/>
          <a:lstStyle>
            <a:lvl1pPr marL="185989" indent="0" algn="r">
              <a:spcBef>
                <a:spcPts val="0"/>
              </a:spcBef>
              <a:buNone/>
              <a:defRPr sz="10200">
                <a:solidFill>
                  <a:schemeClr val="bg2">
                    <a:shade val="25000"/>
                  </a:schemeClr>
                </a:solidFill>
              </a:defRPr>
            </a:lvl1pPr>
            <a:lvl2pPr marL="2324862" indent="0" algn="ctr">
              <a:buNone/>
            </a:lvl2pPr>
            <a:lvl3pPr marL="4649724" indent="0" algn="ctr">
              <a:buNone/>
            </a:lvl3pPr>
            <a:lvl4pPr marL="6974586" indent="0" algn="ctr">
              <a:buNone/>
            </a:lvl4pPr>
            <a:lvl5pPr marL="9299448" indent="0" algn="ctr">
              <a:buNone/>
            </a:lvl5pPr>
            <a:lvl6pPr marL="11624310" indent="0" algn="ctr">
              <a:buNone/>
            </a:lvl6pPr>
            <a:lvl7pPr marL="13949172" indent="0" algn="ctr">
              <a:buNone/>
            </a:lvl7pPr>
            <a:lvl8pPr marL="16274034" indent="0" algn="ctr">
              <a:buNone/>
            </a:lvl8pPr>
            <a:lvl9pPr marL="18598896" indent="0" algn="ctr">
              <a:buNone/>
            </a:lvl9pPr>
            <a:extLst/>
          </a:lstStyle>
          <a:p>
            <a:r>
              <a:rPr lang="es-ES" smtClean="0"/>
              <a:t>Haga clic para modificar el estilo de subtítulo del patrón</a:t>
            </a:r>
            <a:endParaRPr lang="en-US"/>
          </a:p>
        </p:txBody>
      </p:sp>
      <p:sp>
        <p:nvSpPr>
          <p:cNvPr id="9" name="18 Marcador de fecha"/>
          <p:cNvSpPr>
            <a:spLocks noGrp="1"/>
          </p:cNvSpPr>
          <p:nvPr>
            <p:ph type="dt" sz="half" idx="10"/>
          </p:nvPr>
        </p:nvSpPr>
        <p:spPr/>
        <p:txBody>
          <a:bodyPr/>
          <a:lstStyle>
            <a:lvl1pPr>
              <a:defRPr/>
            </a:lvl1pPr>
          </a:lstStyle>
          <a:p>
            <a:pPr>
              <a:defRPr/>
            </a:pPr>
            <a:endParaRPr lang="es-ES"/>
          </a:p>
        </p:txBody>
      </p:sp>
      <p:sp>
        <p:nvSpPr>
          <p:cNvPr id="10" name="7 Marcador de pie de página"/>
          <p:cNvSpPr>
            <a:spLocks noGrp="1"/>
          </p:cNvSpPr>
          <p:nvPr>
            <p:ph type="ftr" sz="quarter" idx="11"/>
          </p:nvPr>
        </p:nvSpPr>
        <p:spPr/>
        <p:txBody>
          <a:bodyPr/>
          <a:lstStyle>
            <a:lvl1pPr>
              <a:defRPr/>
            </a:lvl1pPr>
          </a:lstStyle>
          <a:p>
            <a:pPr>
              <a:defRPr/>
            </a:pPr>
            <a:endParaRPr lang="es-ES"/>
          </a:p>
        </p:txBody>
      </p:sp>
      <p:sp>
        <p:nvSpPr>
          <p:cNvPr id="11" name="10 Marcador de número de diapositiva"/>
          <p:cNvSpPr>
            <a:spLocks noGrp="1"/>
          </p:cNvSpPr>
          <p:nvPr>
            <p:ph type="sldNum" sz="quarter" idx="12"/>
          </p:nvPr>
        </p:nvSpPr>
        <p:spPr/>
        <p:txBody>
          <a:bodyPr/>
          <a:lstStyle>
            <a:lvl1pPr>
              <a:defRPr/>
            </a:lvl1pPr>
          </a:lstStyle>
          <a:p>
            <a:pPr>
              <a:defRPr/>
            </a:pPr>
            <a:fld id="{70B1763E-D0CE-49A2-B705-9D42813E8DB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1802043" y="35320414"/>
            <a:ext cx="29324150" cy="7452932"/>
          </a:xfrm>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802043" y="3758870"/>
            <a:ext cx="29324150" cy="2968211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a:ln/>
        </p:spPr>
        <p:txBody>
          <a:bodyPr/>
          <a:lstStyle>
            <a:lvl1pPr>
              <a:defRPr/>
            </a:lvl1pPr>
          </a:lstStyle>
          <a:p>
            <a:pPr>
              <a:defRPr/>
            </a:pPr>
            <a:endParaRPr lang="es-ES"/>
          </a:p>
        </p:txBody>
      </p:sp>
      <p:sp>
        <p:nvSpPr>
          <p:cNvPr id="5" name="17 Marcador de pie de página"/>
          <p:cNvSpPr>
            <a:spLocks noGrp="1"/>
          </p:cNvSpPr>
          <p:nvPr>
            <p:ph type="ftr" sz="quarter" idx="11"/>
          </p:nvPr>
        </p:nvSpPr>
        <p:spPr>
          <a:ln/>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a:ln/>
        </p:spPr>
        <p:txBody>
          <a:bodyPr/>
          <a:lstStyle>
            <a:lvl1pPr>
              <a:defRPr/>
            </a:lvl1pPr>
          </a:lstStyle>
          <a:p>
            <a:pPr>
              <a:defRPr/>
            </a:pPr>
            <a:fld id="{EA41EB7E-80AA-48F5-81F3-03C7805463C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754200" y="3780505"/>
            <a:ext cx="7098956" cy="37264650"/>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911258" y="3780490"/>
            <a:ext cx="21296868" cy="3726466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a:ln/>
        </p:spPr>
        <p:txBody>
          <a:bodyPr/>
          <a:lstStyle>
            <a:lvl1pPr>
              <a:defRPr/>
            </a:lvl1pPr>
          </a:lstStyle>
          <a:p>
            <a:pPr>
              <a:defRPr/>
            </a:pPr>
            <a:endParaRPr lang="es-ES"/>
          </a:p>
        </p:txBody>
      </p:sp>
      <p:sp>
        <p:nvSpPr>
          <p:cNvPr id="5" name="17 Marcador de pie de página"/>
          <p:cNvSpPr>
            <a:spLocks noGrp="1"/>
          </p:cNvSpPr>
          <p:nvPr>
            <p:ph type="ftr" sz="quarter" idx="11"/>
          </p:nvPr>
        </p:nvSpPr>
        <p:spPr>
          <a:ln/>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a:ln/>
        </p:spPr>
        <p:txBody>
          <a:bodyPr/>
          <a:lstStyle>
            <a:lvl1pPr>
              <a:defRPr/>
            </a:lvl1pPr>
          </a:lstStyle>
          <a:p>
            <a:pPr>
              <a:defRPr/>
            </a:pPr>
            <a:fld id="{91E309C5-8072-435F-8BAA-66FC3387F3A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02043" y="35320414"/>
            <a:ext cx="29324150" cy="7452932"/>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1802043" y="3758870"/>
            <a:ext cx="29324150" cy="29682110"/>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a:ln/>
        </p:spPr>
        <p:txBody>
          <a:bodyPr/>
          <a:lstStyle>
            <a:lvl1pPr>
              <a:defRPr/>
            </a:lvl1pPr>
          </a:lstStyle>
          <a:p>
            <a:pPr>
              <a:defRPr/>
            </a:pPr>
            <a:endParaRPr lang="es-ES"/>
          </a:p>
        </p:txBody>
      </p:sp>
      <p:sp>
        <p:nvSpPr>
          <p:cNvPr id="5" name="17 Marcador de pie de página"/>
          <p:cNvSpPr>
            <a:spLocks noGrp="1"/>
          </p:cNvSpPr>
          <p:nvPr>
            <p:ph type="ftr" sz="quarter" idx="11"/>
          </p:nvPr>
        </p:nvSpPr>
        <p:spPr>
          <a:ln/>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a:ln/>
        </p:spPr>
        <p:txBody>
          <a:bodyPr/>
          <a:lstStyle>
            <a:lvl1pPr>
              <a:defRPr/>
            </a:lvl1pPr>
          </a:lstStyle>
          <a:p>
            <a:pPr>
              <a:defRPr/>
            </a:pPr>
            <a:fld id="{464BBDF0-878B-484E-B374-5F5D480C38B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redondeado"/>
          <p:cNvSpPr>
            <a:spLocks noChangeArrowheads="1"/>
          </p:cNvSpPr>
          <p:nvPr/>
        </p:nvSpPr>
        <p:spPr bwMode="auto">
          <a:xfrm>
            <a:off x="1081088" y="2074863"/>
            <a:ext cx="30235525" cy="390398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lgn="ctr">
            <a:solidFill>
              <a:srgbClr val="A4A3A3"/>
            </a:solidFill>
            <a:round/>
            <a:headEnd/>
            <a:tailEnd/>
          </a:ln>
          <a:effectLst>
            <a:outerShdw dist="50800" dir="5400000" algn="tl" rotWithShape="0">
              <a:srgbClr val="000000">
                <a:alpha val="25000"/>
              </a:srgbClr>
            </a:outerShdw>
          </a:effectLst>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5" name="4 Rectángulo redondeado"/>
          <p:cNvSpPr>
            <a:spLocks noChangeArrowheads="1"/>
          </p:cNvSpPr>
          <p:nvPr/>
        </p:nvSpPr>
        <p:spPr bwMode="auto">
          <a:xfrm>
            <a:off x="1484313" y="2735263"/>
            <a:ext cx="29435425" cy="27351037"/>
          </a:xfrm>
          <a:prstGeom prst="roundRect">
            <a:avLst>
              <a:gd name="adj" fmla="val 2125"/>
            </a:avLst>
          </a:prstGeom>
          <a:gradFill rotWithShape="1">
            <a:gsLst>
              <a:gs pos="0">
                <a:srgbClr val="FFFFFF"/>
              </a:gs>
              <a:gs pos="55000">
                <a:srgbClr val="E1E1E1"/>
              </a:gs>
              <a:gs pos="100000">
                <a:srgbClr val="A0A0A0"/>
              </a:gs>
            </a:gsLst>
            <a:path path="shape">
              <a:fillToRect l="50000" t="175000" r="50000" b="-75000"/>
            </a:path>
          </a:gradFill>
          <a:ln w="8890" cap="rnd" algn="ctr">
            <a:noFill/>
            <a:round/>
            <a:headEnd/>
            <a:tailEnd/>
          </a:ln>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2" name="1 Título"/>
          <p:cNvSpPr>
            <a:spLocks noGrp="1"/>
          </p:cNvSpPr>
          <p:nvPr>
            <p:ph type="title"/>
          </p:nvPr>
        </p:nvSpPr>
        <p:spPr>
          <a:xfrm>
            <a:off x="1678151" y="34931566"/>
            <a:ext cx="29324150" cy="4795799"/>
          </a:xfrm>
        </p:spPr>
        <p:txBody>
          <a:bodyPr bIns="0"/>
          <a:lstStyle>
            <a:lvl1pPr algn="l">
              <a:buNone/>
              <a:defRPr sz="18300" b="0" cap="none" baseline="0">
                <a:solidFill>
                  <a:schemeClr val="bg2">
                    <a:shade val="25000"/>
                  </a:schemeClr>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78151" y="39863530"/>
            <a:ext cx="29324150" cy="2981173"/>
          </a:xfrm>
        </p:spPr>
        <p:txBody>
          <a:bodyPr lIns="604464" tIns="0"/>
          <a:lstStyle>
            <a:lvl1pPr marL="0" marR="185989" indent="0" algn="l">
              <a:spcBef>
                <a:spcPts val="0"/>
              </a:spcBef>
              <a:spcAft>
                <a:spcPts val="0"/>
              </a:spcAft>
              <a:buNone/>
              <a:defRPr sz="9200" b="0">
                <a:solidFill>
                  <a:schemeClr val="accent1">
                    <a:shade val="50000"/>
                    <a:satMod val="110000"/>
                  </a:schemeClr>
                </a:solidFill>
                <a:effectLst/>
              </a:defRPr>
            </a:lvl1pPr>
            <a:lvl2pPr>
              <a:buNone/>
              <a:defRPr sz="9200">
                <a:solidFill>
                  <a:schemeClr val="tx1">
                    <a:tint val="75000"/>
                  </a:schemeClr>
                </a:solidFill>
              </a:defRPr>
            </a:lvl2pPr>
            <a:lvl3pPr>
              <a:buNone/>
              <a:defRPr sz="8100">
                <a:solidFill>
                  <a:schemeClr val="tx1">
                    <a:tint val="75000"/>
                  </a:schemeClr>
                </a:solidFill>
              </a:defRPr>
            </a:lvl3pPr>
            <a:lvl4pPr>
              <a:buNone/>
              <a:defRPr sz="7100">
                <a:solidFill>
                  <a:schemeClr val="tx1">
                    <a:tint val="75000"/>
                  </a:schemeClr>
                </a:solidFill>
              </a:defRPr>
            </a:lvl4pPr>
            <a:lvl5pPr>
              <a:buNone/>
              <a:defRPr sz="71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526C0FD0-736B-456D-98AA-0BC2AD01442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843005" y="3758870"/>
            <a:ext cx="14088698" cy="31107888"/>
          </a:xfrm>
        </p:spPr>
        <p:txBody>
          <a:bodyPr/>
          <a:lstStyle>
            <a:lvl1pPr>
              <a:defRPr sz="13200"/>
            </a:lvl1pPr>
            <a:lvl2pPr>
              <a:defRPr sz="11200"/>
            </a:lvl2pPr>
            <a:lvl3pPr>
              <a:defRPr sz="10200"/>
            </a:lvl3pPr>
            <a:lvl4pPr>
              <a:defRPr sz="9200"/>
            </a:lvl4pPr>
            <a:lvl5pPr>
              <a:defRPr sz="9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7039214" y="3758870"/>
            <a:ext cx="14088698" cy="31107888"/>
          </a:xfrm>
        </p:spPr>
        <p:txBody>
          <a:bodyPr/>
          <a:lstStyle>
            <a:lvl1pPr>
              <a:defRPr sz="13200"/>
            </a:lvl1pPr>
            <a:lvl2pPr>
              <a:defRPr sz="11200"/>
            </a:lvl2pPr>
            <a:lvl3pPr>
              <a:defRPr sz="10200"/>
            </a:lvl3pPr>
            <a:lvl4pPr>
              <a:defRPr sz="9200"/>
            </a:lvl4pPr>
            <a:lvl5pPr>
              <a:defRPr sz="92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a:ln/>
        </p:spPr>
        <p:txBody>
          <a:bodyPr/>
          <a:lstStyle>
            <a:lvl1pPr>
              <a:defRPr/>
            </a:lvl1pPr>
          </a:lstStyle>
          <a:p>
            <a:pPr>
              <a:defRPr/>
            </a:pPr>
            <a:endParaRPr lang="es-ES"/>
          </a:p>
        </p:txBody>
      </p:sp>
      <p:sp>
        <p:nvSpPr>
          <p:cNvPr id="6" name="17 Marcador de pie de página"/>
          <p:cNvSpPr>
            <a:spLocks noGrp="1"/>
          </p:cNvSpPr>
          <p:nvPr>
            <p:ph type="ftr" sz="quarter" idx="11"/>
          </p:nvPr>
        </p:nvSpPr>
        <p:spPr>
          <a:ln/>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a:ln/>
        </p:spPr>
        <p:txBody>
          <a:bodyPr/>
          <a:lstStyle>
            <a:lvl1pPr>
              <a:defRPr/>
            </a:lvl1pPr>
          </a:lstStyle>
          <a:p>
            <a:pPr>
              <a:defRPr/>
            </a:pPr>
            <a:fld id="{60EA1AB6-5CAC-4D62-BA7A-1552B1B2D124}"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802043" y="35320414"/>
            <a:ext cx="29324150" cy="7452932"/>
          </a:xfrm>
        </p:spPr>
        <p:txBody>
          <a:bodyPr/>
          <a:lstStyle>
            <a:lvl1pPr>
              <a:defRPr b="1"/>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175780" y="4106767"/>
            <a:ext cx="14088698" cy="5614448"/>
          </a:xfrm>
        </p:spPr>
        <p:txBody>
          <a:bodyPr lIns="743956" anchor="ctr"/>
          <a:lstStyle>
            <a:lvl1pPr marL="0" indent="0" algn="l">
              <a:buNone/>
              <a:defRPr sz="12200" b="1">
                <a:solidFill>
                  <a:schemeClr val="tx1"/>
                </a:solidFill>
              </a:defRPr>
            </a:lvl1pPr>
            <a:lvl2pPr>
              <a:buNone/>
              <a:defRPr sz="10200" b="1"/>
            </a:lvl2pPr>
            <a:lvl3pPr>
              <a:buNone/>
              <a:defRPr sz="9200" b="1"/>
            </a:lvl3pPr>
            <a:lvl4pPr>
              <a:buNone/>
              <a:defRPr sz="8100" b="1"/>
            </a:lvl4pPr>
            <a:lvl5pPr>
              <a:buNone/>
              <a:defRPr sz="81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16669465" y="4106767"/>
            <a:ext cx="14088698" cy="5614448"/>
          </a:xfrm>
        </p:spPr>
        <p:txBody>
          <a:bodyPr lIns="697459" anchor="ctr"/>
          <a:lstStyle>
            <a:lvl1pPr marL="0" indent="0" algn="l">
              <a:buNone/>
              <a:defRPr sz="12200" b="1">
                <a:solidFill>
                  <a:schemeClr val="tx1"/>
                </a:solidFill>
              </a:defRPr>
            </a:lvl1pPr>
            <a:lvl2pPr>
              <a:buNone/>
              <a:defRPr sz="10200" b="1"/>
            </a:lvl2pPr>
            <a:lvl3pPr>
              <a:buNone/>
              <a:defRPr sz="9200" b="1"/>
            </a:lvl3pPr>
            <a:lvl4pPr>
              <a:buNone/>
              <a:defRPr sz="8100" b="1"/>
            </a:lvl4pPr>
            <a:lvl5pPr>
              <a:buNone/>
              <a:defRPr sz="81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2175780" y="10261282"/>
            <a:ext cx="14088698" cy="24735092"/>
          </a:xfrm>
        </p:spPr>
        <p:txBody>
          <a:bodyPr/>
          <a:lstStyle>
            <a:lvl1pPr algn="l">
              <a:defRPr sz="12200"/>
            </a:lvl1pPr>
            <a:lvl2pPr algn="l">
              <a:defRPr sz="10200"/>
            </a:lvl2pPr>
            <a:lvl3pPr algn="l">
              <a:defRPr sz="9200"/>
            </a:lvl3pPr>
            <a:lvl4pPr algn="l">
              <a:defRPr sz="8100"/>
            </a:lvl4pPr>
            <a:lvl5pPr algn="l">
              <a:defRPr sz="81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16669465" y="10261282"/>
            <a:ext cx="14088698" cy="24735092"/>
          </a:xfrm>
        </p:spPr>
        <p:txBody>
          <a:bodyPr/>
          <a:lstStyle>
            <a:lvl1pPr algn="l">
              <a:defRPr sz="12200"/>
            </a:lvl1pPr>
            <a:lvl2pPr algn="l">
              <a:defRPr sz="10200"/>
            </a:lvl2pPr>
            <a:lvl3pPr algn="l">
              <a:defRPr sz="9200"/>
            </a:lvl3pPr>
            <a:lvl4pPr algn="l">
              <a:defRPr sz="8100"/>
            </a:lvl4pPr>
            <a:lvl5pPr algn="l">
              <a:defRPr sz="81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24 Marcador de fecha"/>
          <p:cNvSpPr>
            <a:spLocks noGrp="1"/>
          </p:cNvSpPr>
          <p:nvPr>
            <p:ph type="dt" sz="half" idx="10"/>
          </p:nvPr>
        </p:nvSpPr>
        <p:spPr>
          <a:ln/>
        </p:spPr>
        <p:txBody>
          <a:bodyPr/>
          <a:lstStyle>
            <a:lvl1pPr>
              <a:defRPr/>
            </a:lvl1pPr>
          </a:lstStyle>
          <a:p>
            <a:pPr>
              <a:defRPr/>
            </a:pPr>
            <a:endParaRPr lang="es-ES"/>
          </a:p>
        </p:txBody>
      </p:sp>
      <p:sp>
        <p:nvSpPr>
          <p:cNvPr id="8" name="17 Marcador de pie de página"/>
          <p:cNvSpPr>
            <a:spLocks noGrp="1"/>
          </p:cNvSpPr>
          <p:nvPr>
            <p:ph type="ftr" sz="quarter" idx="11"/>
          </p:nvPr>
        </p:nvSpPr>
        <p:spPr>
          <a:ln/>
        </p:spPr>
        <p:txBody>
          <a:bodyPr/>
          <a:lstStyle>
            <a:lvl1pPr>
              <a:defRPr/>
            </a:lvl1pPr>
          </a:lstStyle>
          <a:p>
            <a:pPr>
              <a:defRPr/>
            </a:pPr>
            <a:endParaRPr lang="es-ES"/>
          </a:p>
        </p:txBody>
      </p:sp>
      <p:sp>
        <p:nvSpPr>
          <p:cNvPr id="9" name="4 Marcador de número de diapositiva"/>
          <p:cNvSpPr>
            <a:spLocks noGrp="1"/>
          </p:cNvSpPr>
          <p:nvPr>
            <p:ph type="sldNum" sz="quarter" idx="12"/>
          </p:nvPr>
        </p:nvSpPr>
        <p:spPr>
          <a:ln/>
        </p:spPr>
        <p:txBody>
          <a:bodyPr/>
          <a:lstStyle>
            <a:lvl1pPr>
              <a:defRPr/>
            </a:lvl1pPr>
          </a:lstStyle>
          <a:p>
            <a:pPr>
              <a:defRPr/>
            </a:pPr>
            <a:fld id="{E4E9F501-0390-45C7-B2C5-26A9C98805E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4 Marcador de fecha"/>
          <p:cNvSpPr>
            <a:spLocks noGrp="1"/>
          </p:cNvSpPr>
          <p:nvPr>
            <p:ph type="dt" sz="half" idx="10"/>
          </p:nvPr>
        </p:nvSpPr>
        <p:spPr>
          <a:ln/>
        </p:spPr>
        <p:txBody>
          <a:bodyPr/>
          <a:lstStyle>
            <a:lvl1pPr>
              <a:defRPr/>
            </a:lvl1pPr>
          </a:lstStyle>
          <a:p>
            <a:pPr>
              <a:defRPr/>
            </a:pPr>
            <a:endParaRPr lang="es-ES"/>
          </a:p>
        </p:txBody>
      </p:sp>
      <p:sp>
        <p:nvSpPr>
          <p:cNvPr id="4" name="17 Marcador de pie de página"/>
          <p:cNvSpPr>
            <a:spLocks noGrp="1"/>
          </p:cNvSpPr>
          <p:nvPr>
            <p:ph type="ftr" sz="quarter" idx="11"/>
          </p:nvPr>
        </p:nvSpPr>
        <p:spPr>
          <a:ln/>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ln/>
        </p:spPr>
        <p:txBody>
          <a:bodyPr/>
          <a:lstStyle>
            <a:lvl1pPr>
              <a:defRPr/>
            </a:lvl1pPr>
          </a:lstStyle>
          <a:p>
            <a:pPr>
              <a:defRPr/>
            </a:pPr>
            <a:fld id="{68F90A6C-D452-4BE3-87CF-EB88C905310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Rectángulo redondeado"/>
          <p:cNvSpPr>
            <a:spLocks noChangeArrowheads="1"/>
          </p:cNvSpPr>
          <p:nvPr/>
        </p:nvSpPr>
        <p:spPr bwMode="auto">
          <a:xfrm>
            <a:off x="1081088" y="2074863"/>
            <a:ext cx="30235525" cy="390398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lgn="ctr">
            <a:solidFill>
              <a:srgbClr val="A4A3A3"/>
            </a:solidFill>
            <a:round/>
            <a:headEnd/>
            <a:tailEnd/>
          </a:ln>
          <a:effectLst>
            <a:outerShdw dist="50800" dir="5400000" algn="tl" rotWithShape="0">
              <a:srgbClr val="000000">
                <a:alpha val="25000"/>
              </a:srgbClr>
            </a:outerShdw>
          </a:effectLst>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3" name="1 Marcador de fecha"/>
          <p:cNvSpPr>
            <a:spLocks noGrp="1"/>
          </p:cNvSpPr>
          <p:nvPr>
            <p:ph type="dt" sz="half" idx="10"/>
          </p:nvPr>
        </p:nvSpPr>
        <p:spPr/>
        <p:txBody>
          <a:bodyPr/>
          <a:lstStyle>
            <a:lvl1pPr>
              <a:defRPr/>
            </a:lvl1pPr>
          </a:lstStyle>
          <a:p>
            <a:pPr>
              <a:defRPr/>
            </a:pPr>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3 Marcador de número de diapositiva"/>
          <p:cNvSpPr>
            <a:spLocks noGrp="1"/>
          </p:cNvSpPr>
          <p:nvPr>
            <p:ph type="sldNum" sz="quarter" idx="12"/>
          </p:nvPr>
        </p:nvSpPr>
        <p:spPr/>
        <p:txBody>
          <a:bodyPr/>
          <a:lstStyle>
            <a:lvl1pPr>
              <a:defRPr/>
            </a:lvl1pPr>
          </a:lstStyle>
          <a:p>
            <a:pPr>
              <a:defRPr/>
            </a:pPr>
            <a:fld id="{5B87A2F8-A726-4093-AF83-5A750F0E3B3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846348" y="3780472"/>
            <a:ext cx="10648434" cy="6480810"/>
          </a:xfrm>
        </p:spPr>
        <p:txBody>
          <a:bodyPr/>
          <a:lstStyle>
            <a:lvl1pPr algn="l">
              <a:buNone/>
              <a:defRPr sz="11200" b="1">
                <a:solidFill>
                  <a:schemeClr val="accent1"/>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19846574" y="10261297"/>
            <a:ext cx="10648434" cy="29810819"/>
          </a:xfrm>
        </p:spPr>
        <p:txBody>
          <a:bodyPr lIns="464972"/>
          <a:lstStyle>
            <a:lvl1pPr marL="92994" marR="92994" indent="0">
              <a:spcBef>
                <a:spcPts val="0"/>
              </a:spcBef>
              <a:buNone/>
              <a:defRPr sz="7100">
                <a:solidFill>
                  <a:schemeClr val="tx1"/>
                </a:solidFill>
              </a:defRPr>
            </a:lvl1pPr>
            <a:lvl2pPr>
              <a:buNone/>
              <a:defRPr sz="6100">
                <a:solidFill>
                  <a:schemeClr val="tx1"/>
                </a:solidFill>
              </a:defRPr>
            </a:lvl2pPr>
            <a:lvl3pPr>
              <a:buNone/>
              <a:defRPr sz="5100">
                <a:solidFill>
                  <a:schemeClr val="tx1"/>
                </a:solidFill>
              </a:defRPr>
            </a:lvl3pPr>
            <a:lvl4pPr>
              <a:buNone/>
              <a:defRPr sz="4600">
                <a:solidFill>
                  <a:schemeClr val="tx1"/>
                </a:solidFill>
              </a:defRPr>
            </a:lvl4pPr>
            <a:lvl5pPr>
              <a:buNone/>
              <a:defRPr sz="4600">
                <a:solidFill>
                  <a:schemeClr val="tx1"/>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1"/>
          </p:nvPr>
        </p:nvSpPr>
        <p:spPr>
          <a:xfrm>
            <a:off x="2728119" y="6592396"/>
            <a:ext cx="16576267" cy="33484199"/>
          </a:xfrm>
        </p:spPr>
        <p:txBody>
          <a:bodyPr/>
          <a:lstStyle>
            <a:lvl1pPr>
              <a:defRPr sz="14200">
                <a:solidFill>
                  <a:schemeClr val="tx1"/>
                </a:solidFill>
              </a:defRPr>
            </a:lvl1pPr>
            <a:lvl2pPr>
              <a:defRPr sz="13200">
                <a:solidFill>
                  <a:schemeClr val="tx1"/>
                </a:solidFill>
              </a:defRPr>
            </a:lvl2pPr>
            <a:lvl3pPr>
              <a:defRPr sz="12200">
                <a:solidFill>
                  <a:schemeClr val="tx1"/>
                </a:solidFill>
              </a:defRPr>
            </a:lvl3pPr>
            <a:lvl4pPr>
              <a:defRPr sz="10200">
                <a:solidFill>
                  <a:schemeClr val="tx1"/>
                </a:solidFill>
              </a:defRPr>
            </a:lvl4pPr>
            <a:lvl5pPr>
              <a:defRPr sz="10200">
                <a:solidFill>
                  <a:schemeClr val="tx1"/>
                </a:solidFill>
              </a:defRPr>
            </a:lvl5pPr>
            <a:lvl6pPr>
              <a:buNone/>
              <a:defRPr/>
            </a:lvl6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4 Marcador de fecha"/>
          <p:cNvSpPr>
            <a:spLocks noGrp="1"/>
          </p:cNvSpPr>
          <p:nvPr>
            <p:ph type="dt" sz="half" idx="10"/>
          </p:nvPr>
        </p:nvSpPr>
        <p:spPr>
          <a:ln/>
        </p:spPr>
        <p:txBody>
          <a:bodyPr/>
          <a:lstStyle>
            <a:lvl1pPr>
              <a:defRPr/>
            </a:lvl1pPr>
          </a:lstStyle>
          <a:p>
            <a:pPr>
              <a:defRPr/>
            </a:pPr>
            <a:endParaRPr lang="es-ES"/>
          </a:p>
        </p:txBody>
      </p:sp>
      <p:sp>
        <p:nvSpPr>
          <p:cNvPr id="6" name="17 Marcador de pie de página"/>
          <p:cNvSpPr>
            <a:spLocks noGrp="1"/>
          </p:cNvSpPr>
          <p:nvPr>
            <p:ph type="ftr" sz="quarter" idx="11"/>
          </p:nvPr>
        </p:nvSpPr>
        <p:spPr>
          <a:ln/>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a:ln/>
        </p:spPr>
        <p:txBody>
          <a:bodyPr/>
          <a:lstStyle>
            <a:lvl1pPr>
              <a:defRPr/>
            </a:lvl1pPr>
          </a:lstStyle>
          <a:p>
            <a:pPr>
              <a:defRPr/>
            </a:pPr>
            <a:fld id="{20E44D33-D841-434D-A6A4-B09E2AE5638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Rectángulo redondeado"/>
          <p:cNvSpPr>
            <a:spLocks noChangeArrowheads="1"/>
          </p:cNvSpPr>
          <p:nvPr/>
        </p:nvSpPr>
        <p:spPr bwMode="auto">
          <a:xfrm>
            <a:off x="1081088" y="2074863"/>
            <a:ext cx="30235525" cy="390398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lgn="ctr">
            <a:solidFill>
              <a:srgbClr val="A4A3A3"/>
            </a:solidFill>
            <a:round/>
            <a:headEnd/>
            <a:tailEnd/>
          </a:ln>
          <a:effectLst>
            <a:outerShdw dist="50800" dir="5400000" algn="tl" rotWithShape="0">
              <a:srgbClr val="000000">
                <a:alpha val="25000"/>
              </a:srgbClr>
            </a:outerShdw>
          </a:effectLst>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6" name="10 Redondear rectángulo de esquina sencilla"/>
          <p:cNvSpPr>
            <a:spLocks noChangeArrowheads="1"/>
          </p:cNvSpPr>
          <p:nvPr/>
        </p:nvSpPr>
        <p:spPr bwMode="auto">
          <a:xfrm>
            <a:off x="22683788" y="2735263"/>
            <a:ext cx="8235950" cy="27363737"/>
          </a:xfrm>
          <a:custGeom>
            <a:avLst/>
            <a:gdLst>
              <a:gd name="T0" fmla="*/ 4164806 w 8329612"/>
              <a:gd name="T1" fmla="*/ 0 h 30784800"/>
              <a:gd name="T2" fmla="*/ 0 w 8329612"/>
              <a:gd name="T3" fmla="*/ 15392400 h 30784800"/>
              <a:gd name="T4" fmla="*/ 4164806 w 8329612"/>
              <a:gd name="T5" fmla="*/ 30784800 h 30784800"/>
              <a:gd name="T6" fmla="*/ 8329612 w 8329612"/>
              <a:gd name="T7" fmla="*/ 15392400 h 30784800"/>
              <a:gd name="T8" fmla="*/ 17694720 60000 65536"/>
              <a:gd name="T9" fmla="*/ 11796480 60000 65536"/>
              <a:gd name="T10" fmla="*/ 5898240 60000 65536"/>
              <a:gd name="T11" fmla="*/ 0 60000 65536"/>
              <a:gd name="T12" fmla="*/ 0 w 8329612"/>
              <a:gd name="T13" fmla="*/ 0 h 30784800"/>
              <a:gd name="T14" fmla="*/ 8262570 w 8329612"/>
              <a:gd name="T15" fmla="*/ 30784800 h 30784800"/>
            </a:gdLst>
            <a:ahLst/>
            <a:cxnLst>
              <a:cxn ang="T8">
                <a:pos x="T0" y="T1"/>
              </a:cxn>
              <a:cxn ang="T9">
                <a:pos x="T2" y="T3"/>
              </a:cxn>
              <a:cxn ang="T10">
                <a:pos x="T4" y="T5"/>
              </a:cxn>
              <a:cxn ang="T11">
                <a:pos x="T6" y="T7"/>
              </a:cxn>
            </a:cxnLst>
            <a:rect l="T12" t="T13" r="T14" b="T15"/>
            <a:pathLst>
              <a:path w="8329612" h="30784800">
                <a:moveTo>
                  <a:pt x="0" y="0"/>
                </a:moveTo>
                <a:lnTo>
                  <a:pt x="8100714" y="0"/>
                </a:lnTo>
                <a:lnTo>
                  <a:pt x="8100713" y="0"/>
                </a:lnTo>
                <a:cubicBezTo>
                  <a:pt x="8227130" y="0"/>
                  <a:pt x="8329612" y="102481"/>
                  <a:pt x="8329612" y="228898"/>
                </a:cubicBezTo>
                <a:lnTo>
                  <a:pt x="8329612" y="30784800"/>
                </a:lnTo>
                <a:lnTo>
                  <a:pt x="0" y="30784800"/>
                </a:lnTo>
                <a:close/>
              </a:path>
            </a:pathLst>
          </a:custGeom>
          <a:solidFill>
            <a:srgbClr val="1C1C1C"/>
          </a:solidFill>
          <a:ln w="8890" cap="rnd" algn="ctr">
            <a:noFill/>
            <a:miter lim="800000"/>
            <a:headEnd/>
            <a:tailEnd/>
          </a:ln>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2" name="1 Título"/>
          <p:cNvSpPr>
            <a:spLocks noGrp="1"/>
          </p:cNvSpPr>
          <p:nvPr>
            <p:ph type="title"/>
          </p:nvPr>
        </p:nvSpPr>
        <p:spPr>
          <a:xfrm>
            <a:off x="1638221" y="35522947"/>
            <a:ext cx="29487972" cy="7452932"/>
          </a:xfrm>
        </p:spPr>
        <p:txBody>
          <a:bodyPr anchor="t"/>
          <a:lstStyle>
            <a:lvl1pPr algn="l">
              <a:buNone/>
              <a:defRPr sz="18300" b="0">
                <a:solidFill>
                  <a:schemeClr val="bg2">
                    <a:shade val="25000"/>
                  </a:schemeClr>
                </a:solidFill>
                <a:effectLst/>
              </a:defRPr>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bwMode="grayWhite">
          <a:xfrm>
            <a:off x="23156930" y="3780472"/>
            <a:ext cx="8027281" cy="29848865"/>
          </a:xfrm>
        </p:spPr>
        <p:txBody>
          <a:bodyPr lIns="464972"/>
          <a:lstStyle>
            <a:lvl1pPr marL="232486" indent="0" algn="l">
              <a:spcBef>
                <a:spcPts val="0"/>
              </a:spcBef>
              <a:buNone/>
              <a:defRPr sz="7100">
                <a:solidFill>
                  <a:srgbClr val="FFFFFF"/>
                </a:solidFill>
              </a:defRPr>
            </a:lvl1pPr>
            <a:lvl2pPr>
              <a:defRPr sz="6100">
                <a:solidFill>
                  <a:srgbClr val="FFFFFF"/>
                </a:solidFill>
              </a:defRPr>
            </a:lvl2pPr>
            <a:lvl3pPr>
              <a:defRPr sz="5100">
                <a:solidFill>
                  <a:srgbClr val="FFFFFF"/>
                </a:solidFill>
              </a:defRPr>
            </a:lvl3pPr>
            <a:lvl4pPr>
              <a:defRPr sz="4600">
                <a:solidFill>
                  <a:srgbClr val="FFFFFF"/>
                </a:solidFill>
              </a:defRPr>
            </a:lvl4pPr>
            <a:lvl5pPr>
              <a:defRPr sz="4600">
                <a:solidFill>
                  <a:srgbClr val="FFFFFF"/>
                </a:solidFill>
              </a:defRPr>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posición de imagen"/>
          <p:cNvSpPr>
            <a:spLocks noGrp="1"/>
          </p:cNvSpPr>
          <p:nvPr>
            <p:ph type="pic" idx="1"/>
          </p:nvPr>
        </p:nvSpPr>
        <p:spPr>
          <a:xfrm>
            <a:off x="1510230" y="3088505"/>
            <a:ext cx="21231340" cy="30783848"/>
          </a:xfrm>
          <a:prstGeom prst="snipRoundRect">
            <a:avLst>
              <a:gd name="adj1" fmla="val 1040"/>
              <a:gd name="adj2" fmla="val 0"/>
            </a:avLst>
          </a:prstGeom>
          <a:solidFill>
            <a:schemeClr val="bg2">
              <a:shade val="10000"/>
            </a:schemeClr>
          </a:solidFill>
        </p:spPr>
        <p:txBody>
          <a:bodyPr lIns="929945" tIns="464972" rIns="464972" bIns="232486">
            <a:normAutofit/>
          </a:bodyPr>
          <a:lstStyle>
            <a:lvl1pPr marL="0" indent="0">
              <a:buNone/>
              <a:defRPr sz="16300"/>
            </a:lvl1pPr>
            <a:extLst/>
          </a:lstStyle>
          <a:p>
            <a:pPr lvl="0"/>
            <a:r>
              <a:rPr lang="es-ES" noProof="0" smtClean="0"/>
              <a:t>Haga clic en el icono para agregar una imagen</a:t>
            </a:r>
            <a:endParaRPr lang="en-US" noProof="0"/>
          </a:p>
        </p:txBody>
      </p:sp>
      <p:sp>
        <p:nvSpPr>
          <p:cNvPr id="7" name="4 Marcador de fecha"/>
          <p:cNvSpPr>
            <a:spLocks noGrp="1"/>
          </p:cNvSpPr>
          <p:nvPr>
            <p:ph type="dt" sz="half" idx="10"/>
          </p:nvPr>
        </p:nvSpPr>
        <p:spPr/>
        <p:txBody>
          <a:bodyPr/>
          <a:lstStyle>
            <a:lvl1pPr>
              <a:defRPr/>
            </a:lvl1pPr>
          </a:lstStyle>
          <a:p>
            <a:pPr>
              <a:defRPr/>
            </a:pPr>
            <a:endParaRPr lang="es-ES"/>
          </a:p>
        </p:txBody>
      </p:sp>
      <p:sp>
        <p:nvSpPr>
          <p:cNvPr id="8" name="5 Marcador de pie de página"/>
          <p:cNvSpPr>
            <a:spLocks noGrp="1"/>
          </p:cNvSpPr>
          <p:nvPr>
            <p:ph type="ftr" sz="quarter" idx="11"/>
          </p:nvPr>
        </p:nvSpPr>
        <p:spPr/>
        <p:txBody>
          <a:bodyPr/>
          <a:lstStyle>
            <a:lvl1pPr>
              <a:defRPr/>
            </a:lvl1pPr>
          </a:lstStyle>
          <a:p>
            <a:pPr>
              <a:defRPr/>
            </a:pPr>
            <a:endParaRPr lang="es-ES"/>
          </a:p>
        </p:txBody>
      </p:sp>
      <p:sp>
        <p:nvSpPr>
          <p:cNvPr id="9" name="6 Marcador de número de diapositiva"/>
          <p:cNvSpPr>
            <a:spLocks noGrp="1"/>
          </p:cNvSpPr>
          <p:nvPr>
            <p:ph type="sldNum" sz="quarter" idx="12"/>
          </p:nvPr>
        </p:nvSpPr>
        <p:spPr/>
        <p:txBody>
          <a:bodyPr/>
          <a:lstStyle>
            <a:lvl1pPr>
              <a:defRPr/>
            </a:lvl1pPr>
          </a:lstStyle>
          <a:p>
            <a:pPr>
              <a:defRPr/>
            </a:pPr>
            <a:fld id="{46007442-FCFF-4C10-B33B-B21226CAA95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68000">
              <a:schemeClr val="accent4">
                <a:lumMod val="75000"/>
              </a:schemeClr>
            </a:gs>
          </a:gsLst>
          <a:lin ang="16200000" scaled="1"/>
          <a:tileRect/>
        </a:gradFill>
        <a:effectLst/>
      </p:bgPr>
    </p:bg>
    <p:spTree>
      <p:nvGrpSpPr>
        <p:cNvPr id="1" name=""/>
        <p:cNvGrpSpPr/>
        <p:nvPr/>
      </p:nvGrpSpPr>
      <p:grpSpPr>
        <a:xfrm>
          <a:off x="0" y="0"/>
          <a:ext cx="0" cy="0"/>
          <a:chOff x="0" y="0"/>
          <a:chExt cx="0" cy="0"/>
        </a:xfrm>
      </p:grpSpPr>
      <p:sp>
        <p:nvSpPr>
          <p:cNvPr id="7" name="6 Rectángulo redondeado"/>
          <p:cNvSpPr>
            <a:spLocks noChangeArrowheads="1"/>
          </p:cNvSpPr>
          <p:nvPr/>
        </p:nvSpPr>
        <p:spPr bwMode="auto">
          <a:xfrm>
            <a:off x="1081088" y="2074863"/>
            <a:ext cx="30235525" cy="390398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lgn="ctr">
            <a:solidFill>
              <a:srgbClr val="A4A3A3"/>
            </a:solidFill>
            <a:round/>
            <a:headEnd/>
            <a:tailEnd/>
          </a:ln>
          <a:effectLst>
            <a:outerShdw dist="50800" dir="5400000" algn="tl" rotWithShape="0">
              <a:srgbClr val="000000">
                <a:alpha val="25000"/>
              </a:srgbClr>
            </a:outerShdw>
          </a:effectLst>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9" name="8 Rectángulo redondeado"/>
          <p:cNvSpPr>
            <a:spLocks noChangeArrowheads="1"/>
          </p:cNvSpPr>
          <p:nvPr/>
        </p:nvSpPr>
        <p:spPr bwMode="auto">
          <a:xfrm>
            <a:off x="1484313" y="2735263"/>
            <a:ext cx="29435425" cy="34564637"/>
          </a:xfrm>
          <a:prstGeom prst="roundRect">
            <a:avLst>
              <a:gd name="adj" fmla="val 2125"/>
            </a:avLst>
          </a:prstGeom>
          <a:gradFill rotWithShape="1">
            <a:gsLst>
              <a:gs pos="0">
                <a:srgbClr val="FFFFFF"/>
              </a:gs>
              <a:gs pos="55000">
                <a:srgbClr val="E1E1E1"/>
              </a:gs>
              <a:gs pos="100000">
                <a:srgbClr val="A0A0A0"/>
              </a:gs>
            </a:gsLst>
            <a:path path="shape">
              <a:fillToRect l="50000" t="175000" r="50000" b="-75000"/>
            </a:path>
          </a:gradFill>
          <a:ln w="8890" cap="rnd" algn="ctr">
            <a:noFill/>
            <a:round/>
            <a:headEnd/>
            <a:tailEnd/>
          </a:ln>
        </p:spPr>
        <p:txBody>
          <a:bodyPr lIns="411454" tIns="205727" rIns="411454" bIns="205727" anchor="ctr"/>
          <a:lstStyle/>
          <a:p>
            <a:pPr algn="ctr" defTabSz="809625">
              <a:defRPr/>
            </a:pPr>
            <a:endParaRPr lang="en-US">
              <a:solidFill>
                <a:srgbClr val="FFFFFF"/>
              </a:solidFill>
              <a:latin typeface="Verdana" pitchFamily="34" charset="0"/>
            </a:endParaRPr>
          </a:p>
        </p:txBody>
      </p:sp>
      <p:sp>
        <p:nvSpPr>
          <p:cNvPr id="13" name="12 Marcador de título"/>
          <p:cNvSpPr>
            <a:spLocks noGrp="1"/>
          </p:cNvSpPr>
          <p:nvPr>
            <p:ph type="title"/>
          </p:nvPr>
        </p:nvSpPr>
        <p:spPr bwMode="auto">
          <a:xfrm>
            <a:off x="1782763" y="31410275"/>
            <a:ext cx="29002037" cy="6624638"/>
          </a:xfrm>
          <a:prstGeom prst="rect">
            <a:avLst/>
          </a:prstGeom>
          <a:noFill/>
          <a:ln w="9525">
            <a:noFill/>
            <a:miter lim="800000"/>
            <a:headEnd/>
            <a:tailEnd/>
          </a:ln>
        </p:spPr>
        <p:txBody>
          <a:bodyPr vert="horz" wrap="square" lIns="411454" tIns="205727" rIns="411454" bIns="205727" numCol="1" anchor="b" anchorCtr="0" compatLnSpc="1">
            <a:prstTxWarp prst="textNoShape">
              <a:avLst/>
            </a:prstTxWarp>
          </a:bodyPr>
          <a:lstStyle/>
          <a:p>
            <a:pPr lvl="0"/>
            <a:r>
              <a:rPr lang="es-ES" smtClean="0"/>
              <a:t>Haga clic para modificar el estilo de título del patrón</a:t>
            </a:r>
            <a:endParaRPr lang="en-US" smtClean="0"/>
          </a:p>
        </p:txBody>
      </p:sp>
      <p:sp>
        <p:nvSpPr>
          <p:cNvPr id="2053" name="3 Marcador de texto"/>
          <p:cNvSpPr>
            <a:spLocks noGrp="1"/>
          </p:cNvSpPr>
          <p:nvPr>
            <p:ph type="body" idx="1"/>
          </p:nvPr>
        </p:nvSpPr>
        <p:spPr bwMode="auto">
          <a:xfrm>
            <a:off x="1782763" y="3341688"/>
            <a:ext cx="29002037" cy="26382662"/>
          </a:xfrm>
          <a:prstGeom prst="rect">
            <a:avLst/>
          </a:prstGeom>
          <a:noFill/>
          <a:ln w="9525">
            <a:noFill/>
            <a:miter lim="800000"/>
            <a:headEnd/>
            <a:tailEnd/>
          </a:ln>
        </p:spPr>
        <p:txBody>
          <a:bodyPr vert="horz" wrap="square" lIns="822908" tIns="411454" rIns="411454" bIns="20572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5" name="24 Marcador de fecha"/>
          <p:cNvSpPr>
            <a:spLocks noGrp="1"/>
          </p:cNvSpPr>
          <p:nvPr>
            <p:ph type="dt" sz="half" idx="2"/>
          </p:nvPr>
        </p:nvSpPr>
        <p:spPr bwMode="auto">
          <a:xfrm>
            <a:off x="13384213" y="38504813"/>
            <a:ext cx="8099425" cy="2300287"/>
          </a:xfrm>
          <a:prstGeom prst="rect">
            <a:avLst/>
          </a:prstGeom>
          <a:noFill/>
          <a:ln w="9525">
            <a:noFill/>
            <a:miter lim="800000"/>
            <a:headEnd/>
            <a:tailEnd/>
          </a:ln>
        </p:spPr>
        <p:txBody>
          <a:bodyPr vert="horz" wrap="square" lIns="411454" tIns="205727" rIns="411454" bIns="205727" numCol="1" anchor="b" anchorCtr="0" compatLnSpc="1">
            <a:prstTxWarp prst="textNoShape">
              <a:avLst/>
            </a:prstTxWarp>
          </a:bodyPr>
          <a:lstStyle>
            <a:lvl1pPr algn="r">
              <a:defRPr sz="4500">
                <a:solidFill>
                  <a:srgbClr val="A7A399"/>
                </a:solidFill>
                <a:latin typeface="Times New Roman" pitchFamily="18" charset="0"/>
              </a:defRPr>
            </a:lvl1pPr>
          </a:lstStyle>
          <a:p>
            <a:pPr>
              <a:defRPr/>
            </a:pPr>
            <a:endParaRPr lang="es-ES"/>
          </a:p>
        </p:txBody>
      </p:sp>
      <p:sp>
        <p:nvSpPr>
          <p:cNvPr id="18" name="17 Marcador de pie de página"/>
          <p:cNvSpPr>
            <a:spLocks noGrp="1"/>
          </p:cNvSpPr>
          <p:nvPr>
            <p:ph type="ftr" sz="quarter" idx="3"/>
          </p:nvPr>
        </p:nvSpPr>
        <p:spPr bwMode="auto">
          <a:xfrm>
            <a:off x="21483638" y="38504813"/>
            <a:ext cx="8101012" cy="2300287"/>
          </a:xfrm>
          <a:prstGeom prst="rect">
            <a:avLst/>
          </a:prstGeom>
          <a:noFill/>
          <a:ln w="9525">
            <a:noFill/>
            <a:miter lim="800000"/>
            <a:headEnd/>
            <a:tailEnd/>
          </a:ln>
        </p:spPr>
        <p:txBody>
          <a:bodyPr vert="horz" wrap="square" lIns="411454" tIns="205727" rIns="411454" bIns="205727" numCol="1" anchor="b" anchorCtr="0" compatLnSpc="1">
            <a:prstTxWarp prst="textNoShape">
              <a:avLst/>
            </a:prstTxWarp>
          </a:bodyPr>
          <a:lstStyle>
            <a:lvl1pPr>
              <a:defRPr sz="4500">
                <a:solidFill>
                  <a:srgbClr val="A7A399"/>
                </a:solidFill>
                <a:latin typeface="Times New Roman" pitchFamily="18" charset="0"/>
              </a:defRPr>
            </a:lvl1pPr>
          </a:lstStyle>
          <a:p>
            <a:pPr>
              <a:defRPr/>
            </a:pPr>
            <a:endParaRPr lang="es-ES"/>
          </a:p>
        </p:txBody>
      </p:sp>
      <p:sp>
        <p:nvSpPr>
          <p:cNvPr id="5" name="4 Marcador de número de diapositiva"/>
          <p:cNvSpPr>
            <a:spLocks noGrp="1"/>
          </p:cNvSpPr>
          <p:nvPr>
            <p:ph type="sldNum" sz="quarter" idx="4"/>
          </p:nvPr>
        </p:nvSpPr>
        <p:spPr bwMode="auto">
          <a:xfrm>
            <a:off x="29584650" y="38504813"/>
            <a:ext cx="1619250" cy="2300287"/>
          </a:xfrm>
          <a:prstGeom prst="rect">
            <a:avLst/>
          </a:prstGeom>
          <a:noFill/>
          <a:ln w="9525">
            <a:noFill/>
            <a:miter lim="800000"/>
            <a:headEnd/>
            <a:tailEnd/>
          </a:ln>
        </p:spPr>
        <p:txBody>
          <a:bodyPr vert="horz" wrap="square" lIns="411454" tIns="205727" rIns="411454" bIns="205727" numCol="1" anchor="b" anchorCtr="0" compatLnSpc="1">
            <a:prstTxWarp prst="textNoShape">
              <a:avLst/>
            </a:prstTxWarp>
          </a:bodyPr>
          <a:lstStyle>
            <a:lvl1pPr algn="r">
              <a:defRPr sz="4500">
                <a:solidFill>
                  <a:srgbClr val="A7A399"/>
                </a:solidFill>
                <a:latin typeface="Times New Roman" pitchFamily="18" charset="0"/>
              </a:defRPr>
            </a:lvl1pPr>
          </a:lstStyle>
          <a:p>
            <a:pPr>
              <a:defRPr/>
            </a:pPr>
            <a:fld id="{F08C36ED-3157-46A7-8366-3606ACC3689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70" r:id="rId1"/>
    <p:sldLayoutId id="2147483763" r:id="rId2"/>
    <p:sldLayoutId id="2147483771" r:id="rId3"/>
    <p:sldLayoutId id="2147483764" r:id="rId4"/>
    <p:sldLayoutId id="2147483765" r:id="rId5"/>
    <p:sldLayoutId id="2147483766" r:id="rId6"/>
    <p:sldLayoutId id="2147483772" r:id="rId7"/>
    <p:sldLayoutId id="2147483767" r:id="rId8"/>
    <p:sldLayoutId id="2147483773" r:id="rId9"/>
    <p:sldLayoutId id="2147483768" r:id="rId10"/>
    <p:sldLayoutId id="2147483769" r:id="rId11"/>
  </p:sldLayoutIdLst>
  <p:txStyles>
    <p:titleStyle>
      <a:lvl1pPr algn="l" defTabSz="809625" rtl="0" eaLnBrk="0" fontAlgn="base" hangingPunct="0">
        <a:spcBef>
          <a:spcPct val="0"/>
        </a:spcBef>
        <a:spcAft>
          <a:spcPct val="0"/>
        </a:spcAft>
        <a:defRPr sz="162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defTabSz="809625" rtl="0" eaLnBrk="0" fontAlgn="base" hangingPunct="0">
        <a:spcBef>
          <a:spcPct val="0"/>
        </a:spcBef>
        <a:spcAft>
          <a:spcPct val="0"/>
        </a:spcAft>
        <a:defRPr sz="16200" b="1">
          <a:solidFill>
            <a:srgbClr val="FF8D3E"/>
          </a:solidFill>
          <a:latin typeface="Verdana" pitchFamily="34" charset="0"/>
        </a:defRPr>
      </a:lvl2pPr>
      <a:lvl3pPr algn="l" defTabSz="809625" rtl="0" eaLnBrk="0" fontAlgn="base" hangingPunct="0">
        <a:spcBef>
          <a:spcPct val="0"/>
        </a:spcBef>
        <a:spcAft>
          <a:spcPct val="0"/>
        </a:spcAft>
        <a:defRPr sz="16200" b="1">
          <a:solidFill>
            <a:srgbClr val="FF8D3E"/>
          </a:solidFill>
          <a:latin typeface="Verdana" pitchFamily="34" charset="0"/>
        </a:defRPr>
      </a:lvl3pPr>
      <a:lvl4pPr algn="l" defTabSz="809625" rtl="0" eaLnBrk="0" fontAlgn="base" hangingPunct="0">
        <a:spcBef>
          <a:spcPct val="0"/>
        </a:spcBef>
        <a:spcAft>
          <a:spcPct val="0"/>
        </a:spcAft>
        <a:defRPr sz="16200" b="1">
          <a:solidFill>
            <a:srgbClr val="FF8D3E"/>
          </a:solidFill>
          <a:latin typeface="Verdana" pitchFamily="34" charset="0"/>
        </a:defRPr>
      </a:lvl4pPr>
      <a:lvl5pPr algn="l" defTabSz="809625" rtl="0" eaLnBrk="0" fontAlgn="base" hangingPunct="0">
        <a:spcBef>
          <a:spcPct val="0"/>
        </a:spcBef>
        <a:spcAft>
          <a:spcPct val="0"/>
        </a:spcAft>
        <a:defRPr sz="16200" b="1">
          <a:solidFill>
            <a:srgbClr val="FF8D3E"/>
          </a:solidFill>
          <a:latin typeface="Verdana" pitchFamily="34" charset="0"/>
        </a:defRPr>
      </a:lvl5pPr>
      <a:lvl6pPr marL="457200" algn="l" rtl="0" fontAlgn="base">
        <a:spcBef>
          <a:spcPct val="0"/>
        </a:spcBef>
        <a:spcAft>
          <a:spcPct val="0"/>
        </a:spcAft>
        <a:defRPr sz="18300" b="1">
          <a:solidFill>
            <a:srgbClr val="FF8D3E"/>
          </a:solidFill>
          <a:latin typeface="Verdana" pitchFamily="34" charset="0"/>
        </a:defRPr>
      </a:lvl6pPr>
      <a:lvl7pPr marL="914400" algn="l" rtl="0" fontAlgn="base">
        <a:spcBef>
          <a:spcPct val="0"/>
        </a:spcBef>
        <a:spcAft>
          <a:spcPct val="0"/>
        </a:spcAft>
        <a:defRPr sz="18300" b="1">
          <a:solidFill>
            <a:srgbClr val="FF8D3E"/>
          </a:solidFill>
          <a:latin typeface="Verdana" pitchFamily="34" charset="0"/>
        </a:defRPr>
      </a:lvl7pPr>
      <a:lvl8pPr marL="1371600" algn="l" rtl="0" fontAlgn="base">
        <a:spcBef>
          <a:spcPct val="0"/>
        </a:spcBef>
        <a:spcAft>
          <a:spcPct val="0"/>
        </a:spcAft>
        <a:defRPr sz="18300" b="1">
          <a:solidFill>
            <a:srgbClr val="FF8D3E"/>
          </a:solidFill>
          <a:latin typeface="Verdana" pitchFamily="34" charset="0"/>
        </a:defRPr>
      </a:lvl8pPr>
      <a:lvl9pPr marL="1828800" algn="l" rtl="0" fontAlgn="base">
        <a:spcBef>
          <a:spcPct val="0"/>
        </a:spcBef>
        <a:spcAft>
          <a:spcPct val="0"/>
        </a:spcAft>
        <a:defRPr sz="18300" b="1">
          <a:solidFill>
            <a:srgbClr val="FF8D3E"/>
          </a:solidFill>
          <a:latin typeface="Verdana" pitchFamily="34" charset="0"/>
        </a:defRPr>
      </a:lvl9pPr>
      <a:extLst/>
    </p:titleStyle>
    <p:bodyStyle>
      <a:lvl1pPr marL="1192213" indent="-1192213" algn="l" defTabSz="809625" rtl="0" eaLnBrk="0" fontAlgn="base" hangingPunct="0">
        <a:spcBef>
          <a:spcPts val="1125"/>
        </a:spcBef>
        <a:spcAft>
          <a:spcPct val="0"/>
        </a:spcAft>
        <a:buClr>
          <a:schemeClr val="accent1"/>
        </a:buClr>
        <a:buSzPct val="80000"/>
        <a:buFont typeface="Wingdings 2" pitchFamily="18" charset="2"/>
        <a:buChar char=""/>
        <a:defRPr sz="12600" kern="1200">
          <a:solidFill>
            <a:schemeClr val="tx1"/>
          </a:solidFill>
          <a:latin typeface="+mn-lt"/>
          <a:ea typeface="+mn-ea"/>
          <a:cs typeface="+mn-cs"/>
        </a:defRPr>
      </a:lvl1pPr>
      <a:lvl2pPr marL="2468563" indent="-904875" algn="l" defTabSz="809625" rtl="0" eaLnBrk="0" fontAlgn="base" hangingPunct="0">
        <a:spcBef>
          <a:spcPts val="1125"/>
        </a:spcBef>
        <a:spcAft>
          <a:spcPct val="0"/>
        </a:spcAft>
        <a:buClr>
          <a:schemeClr val="accent1"/>
        </a:buClr>
        <a:buSzPct val="100000"/>
        <a:buFont typeface="Verdana" pitchFamily="34" charset="0"/>
        <a:buChar char="◦"/>
        <a:defRPr sz="10800" kern="1200">
          <a:solidFill>
            <a:schemeClr val="tx1"/>
          </a:solidFill>
          <a:latin typeface="+mn-lt"/>
          <a:ea typeface="+mn-ea"/>
          <a:cs typeface="+mn-cs"/>
        </a:defRPr>
      </a:lvl2pPr>
      <a:lvl3pPr marL="3536950" indent="-820738" algn="l" defTabSz="809625" rtl="0" eaLnBrk="0" fontAlgn="base" hangingPunct="0">
        <a:spcBef>
          <a:spcPts val="1125"/>
        </a:spcBef>
        <a:spcAft>
          <a:spcPct val="0"/>
        </a:spcAft>
        <a:buClr>
          <a:srgbClr val="ED3742"/>
        </a:buClr>
        <a:buSzPct val="100000"/>
        <a:buFont typeface="Wingdings 2" pitchFamily="18" charset="2"/>
        <a:buChar char=""/>
        <a:defRPr sz="9900" kern="1200">
          <a:solidFill>
            <a:schemeClr val="tx1"/>
          </a:solidFill>
          <a:latin typeface="+mn-lt"/>
          <a:ea typeface="+mn-ea"/>
          <a:cs typeface="+mn-cs"/>
        </a:defRPr>
      </a:lvl3pPr>
      <a:lvl4pPr marL="4606925" indent="-820738" algn="l" defTabSz="809625" rtl="0" eaLnBrk="0" fontAlgn="base" hangingPunct="0">
        <a:spcBef>
          <a:spcPts val="1038"/>
        </a:spcBef>
        <a:spcAft>
          <a:spcPct val="0"/>
        </a:spcAft>
        <a:buClr>
          <a:srgbClr val="ED3742"/>
        </a:buClr>
        <a:buSzPct val="112000"/>
        <a:buFont typeface="Verdana" pitchFamily="34" charset="0"/>
        <a:buChar char="◦"/>
        <a:defRPr sz="8600" kern="1200">
          <a:solidFill>
            <a:schemeClr val="tx1"/>
          </a:solidFill>
          <a:latin typeface="+mn-lt"/>
          <a:ea typeface="+mn-ea"/>
          <a:cs typeface="+mn-cs"/>
        </a:defRPr>
      </a:lvl4pPr>
      <a:lvl5pPr marL="5759450" indent="-822325" algn="l" defTabSz="809625" rtl="0" eaLnBrk="0" fontAlgn="base" hangingPunct="0">
        <a:spcBef>
          <a:spcPts val="1125"/>
        </a:spcBef>
        <a:spcAft>
          <a:spcPct val="0"/>
        </a:spcAft>
        <a:buClr>
          <a:srgbClr val="4A85BF"/>
        </a:buClr>
        <a:buSzPct val="100000"/>
        <a:buFont typeface="Wingdings 2" pitchFamily="18" charset="2"/>
        <a:buChar char=""/>
        <a:defRPr sz="8100" kern="1200">
          <a:solidFill>
            <a:schemeClr val="tx1"/>
          </a:solidFill>
          <a:latin typeface="+mn-lt"/>
          <a:ea typeface="+mn-ea"/>
          <a:cs typeface="+mn-cs"/>
        </a:defRPr>
      </a:lvl5pPr>
      <a:lvl6pPr marL="7579050" indent="-929945" algn="l" rtl="0" eaLnBrk="1" latinLnBrk="0" hangingPunct="1">
        <a:spcBef>
          <a:spcPts val="1271"/>
        </a:spcBef>
        <a:buClr>
          <a:schemeClr val="accent3">
            <a:tint val="85000"/>
            <a:satMod val="275000"/>
          </a:schemeClr>
        </a:buClr>
        <a:buSzPct val="100000"/>
        <a:buFont typeface="Verdana"/>
        <a:buChar char="◦"/>
        <a:defRPr kumimoji="0" sz="8600" kern="1200" baseline="0">
          <a:solidFill>
            <a:schemeClr val="tx1"/>
          </a:solidFill>
          <a:latin typeface="+mn-lt"/>
          <a:ea typeface="+mn-ea"/>
          <a:cs typeface="+mn-cs"/>
        </a:defRPr>
      </a:lvl6pPr>
      <a:lvl7pPr marL="8648487" indent="-929945" algn="l" rtl="0" eaLnBrk="1" latinLnBrk="0" hangingPunct="1">
        <a:spcBef>
          <a:spcPts val="1297"/>
        </a:spcBef>
        <a:buClr>
          <a:schemeClr val="accent3">
            <a:tint val="85000"/>
            <a:satMod val="275000"/>
          </a:schemeClr>
        </a:buClr>
        <a:buSzPct val="100000"/>
        <a:buFont typeface="Wingdings 2"/>
        <a:buChar char=""/>
        <a:defRPr kumimoji="0" sz="7600" kern="1200">
          <a:solidFill>
            <a:schemeClr val="tx1"/>
          </a:solidFill>
          <a:latin typeface="+mn-lt"/>
          <a:ea typeface="+mn-ea"/>
          <a:cs typeface="+mn-cs"/>
        </a:defRPr>
      </a:lvl7pPr>
      <a:lvl8pPr marL="9764420" indent="-929945" algn="l" rtl="0" eaLnBrk="1" latinLnBrk="0" hangingPunct="1">
        <a:spcBef>
          <a:spcPts val="1307"/>
        </a:spcBef>
        <a:buClr>
          <a:schemeClr val="accent3">
            <a:tint val="85000"/>
            <a:satMod val="275000"/>
          </a:schemeClr>
        </a:buClr>
        <a:buSzPct val="100000"/>
        <a:buFont typeface="Verdana"/>
        <a:buChar char="◦"/>
        <a:defRPr kumimoji="0" sz="7600" kern="1200" baseline="0">
          <a:solidFill>
            <a:schemeClr val="tx1"/>
          </a:solidFill>
          <a:latin typeface="+mn-lt"/>
          <a:ea typeface="+mn-ea"/>
          <a:cs typeface="+mn-cs"/>
        </a:defRPr>
      </a:lvl8pPr>
      <a:lvl9pPr marL="10926851" indent="-929945" algn="l" rtl="0" eaLnBrk="1" latinLnBrk="0" hangingPunct="1">
        <a:spcBef>
          <a:spcPts val="1297"/>
        </a:spcBef>
        <a:buClr>
          <a:schemeClr val="accent3">
            <a:tint val="85000"/>
            <a:satMod val="275000"/>
          </a:schemeClr>
        </a:buClr>
        <a:buSzPct val="100000"/>
        <a:buFont typeface="Wingdings 2"/>
        <a:buChar char=""/>
        <a:defRPr kumimoji="0" sz="7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324862" algn="l" rtl="0" eaLnBrk="1" latinLnBrk="0" hangingPunct="1">
        <a:defRPr kumimoji="0" kern="1200">
          <a:solidFill>
            <a:schemeClr val="tx1"/>
          </a:solidFill>
          <a:latin typeface="+mn-lt"/>
          <a:ea typeface="+mn-ea"/>
          <a:cs typeface="+mn-cs"/>
        </a:defRPr>
      </a:lvl2pPr>
      <a:lvl3pPr marL="4649724" algn="l" rtl="0" eaLnBrk="1" latinLnBrk="0" hangingPunct="1">
        <a:defRPr kumimoji="0" kern="1200">
          <a:solidFill>
            <a:schemeClr val="tx1"/>
          </a:solidFill>
          <a:latin typeface="+mn-lt"/>
          <a:ea typeface="+mn-ea"/>
          <a:cs typeface="+mn-cs"/>
        </a:defRPr>
      </a:lvl3pPr>
      <a:lvl4pPr marL="6974586" algn="l" rtl="0" eaLnBrk="1" latinLnBrk="0" hangingPunct="1">
        <a:defRPr kumimoji="0" kern="1200">
          <a:solidFill>
            <a:schemeClr val="tx1"/>
          </a:solidFill>
          <a:latin typeface="+mn-lt"/>
          <a:ea typeface="+mn-ea"/>
          <a:cs typeface="+mn-cs"/>
        </a:defRPr>
      </a:lvl4pPr>
      <a:lvl5pPr marL="9299448" algn="l" rtl="0" eaLnBrk="1" latinLnBrk="0" hangingPunct="1">
        <a:defRPr kumimoji="0" kern="1200">
          <a:solidFill>
            <a:schemeClr val="tx1"/>
          </a:solidFill>
          <a:latin typeface="+mn-lt"/>
          <a:ea typeface="+mn-ea"/>
          <a:cs typeface="+mn-cs"/>
        </a:defRPr>
      </a:lvl5pPr>
      <a:lvl6pPr marL="11624310" algn="l" rtl="0" eaLnBrk="1" latinLnBrk="0" hangingPunct="1">
        <a:defRPr kumimoji="0" kern="1200">
          <a:solidFill>
            <a:schemeClr val="tx1"/>
          </a:solidFill>
          <a:latin typeface="+mn-lt"/>
          <a:ea typeface="+mn-ea"/>
          <a:cs typeface="+mn-cs"/>
        </a:defRPr>
      </a:lvl6pPr>
      <a:lvl7pPr marL="13949172" algn="l" rtl="0" eaLnBrk="1" latinLnBrk="0" hangingPunct="1">
        <a:defRPr kumimoji="0" kern="1200">
          <a:solidFill>
            <a:schemeClr val="tx1"/>
          </a:solidFill>
          <a:latin typeface="+mn-lt"/>
          <a:ea typeface="+mn-ea"/>
          <a:cs typeface="+mn-cs"/>
        </a:defRPr>
      </a:lvl7pPr>
      <a:lvl8pPr marL="16274034" algn="l" rtl="0" eaLnBrk="1" latinLnBrk="0" hangingPunct="1">
        <a:defRPr kumimoji="0" kern="1200">
          <a:solidFill>
            <a:schemeClr val="tx1"/>
          </a:solidFill>
          <a:latin typeface="+mn-lt"/>
          <a:ea typeface="+mn-ea"/>
          <a:cs typeface="+mn-cs"/>
        </a:defRPr>
      </a:lvl8pPr>
      <a:lvl9pPr marL="18598896"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07"/>
          <p:cNvGrpSpPr>
            <a:grpSpLocks/>
          </p:cNvGrpSpPr>
          <p:nvPr/>
        </p:nvGrpSpPr>
        <p:grpSpPr bwMode="auto">
          <a:xfrm>
            <a:off x="-2843213" y="-3325813"/>
            <a:ext cx="38092063" cy="566738"/>
            <a:chOff x="0" y="-25"/>
            <a:chExt cx="25391" cy="357"/>
          </a:xfrm>
        </p:grpSpPr>
        <p:sp>
          <p:nvSpPr>
            <p:cNvPr id="1091" name="Rectangle 206"/>
            <p:cNvSpPr>
              <a:spLocks noChangeArrowheads="1"/>
            </p:cNvSpPr>
            <p:nvPr/>
          </p:nvSpPr>
          <p:spPr bwMode="auto">
            <a:xfrm>
              <a:off x="0" y="0"/>
              <a:ext cx="25391" cy="0"/>
            </a:xfrm>
            <a:prstGeom prst="rect">
              <a:avLst/>
            </a:prstGeom>
            <a:solidFill>
              <a:srgbClr val="FEFEFE"/>
            </a:solidFill>
            <a:ln w="9525">
              <a:noFill/>
              <a:miter lim="800000"/>
              <a:headEnd/>
              <a:tailEnd/>
            </a:ln>
          </p:spPr>
          <p:txBody>
            <a:bodyPr lIns="80915" tIns="40458" rIns="80915" bIns="40458"/>
            <a:lstStyle/>
            <a:p>
              <a:pPr defTabSz="809625"/>
              <a:endParaRPr lang="es-ES">
                <a:latin typeface="Times New Roman" pitchFamily="18" charset="0"/>
              </a:endParaRPr>
            </a:p>
          </p:txBody>
        </p:sp>
        <p:sp>
          <p:nvSpPr>
            <p:cNvPr id="1092" name="Rectangle 168"/>
            <p:cNvSpPr>
              <a:spLocks noChangeArrowheads="1"/>
            </p:cNvSpPr>
            <p:nvPr/>
          </p:nvSpPr>
          <p:spPr bwMode="auto">
            <a:xfrm>
              <a:off x="0" y="-25"/>
              <a:ext cx="25391" cy="357"/>
            </a:xfrm>
            <a:prstGeom prst="rect">
              <a:avLst/>
            </a:prstGeom>
            <a:solidFill>
              <a:srgbClr val="FEFEFE"/>
            </a:solidFill>
            <a:ln w="9525">
              <a:noFill/>
              <a:miter lim="800000"/>
              <a:headEnd/>
              <a:tailEnd/>
            </a:ln>
          </p:spPr>
          <p:txBody>
            <a:bodyPr lIns="80915" tIns="40458" rIns="80915" bIns="40458">
              <a:spAutoFit/>
            </a:bodyPr>
            <a:lstStyle/>
            <a:p>
              <a:pPr defTabSz="809625"/>
              <a:endParaRPr lang="es-ES">
                <a:latin typeface="Times New Roman" pitchFamily="18" charset="0"/>
              </a:endParaRPr>
            </a:p>
          </p:txBody>
        </p:sp>
      </p:grpSp>
      <p:sp>
        <p:nvSpPr>
          <p:cNvPr id="1028" name="Text Box 421"/>
          <p:cNvSpPr txBox="1">
            <a:spLocks noChangeArrowheads="1"/>
          </p:cNvSpPr>
          <p:nvPr/>
        </p:nvSpPr>
        <p:spPr bwMode="auto">
          <a:xfrm>
            <a:off x="5297213" y="37260815"/>
            <a:ext cx="21819477" cy="3036361"/>
          </a:xfrm>
          <a:prstGeom prst="rect">
            <a:avLst/>
          </a:prstGeom>
          <a:noFill/>
          <a:ln w="9525">
            <a:solidFill>
              <a:srgbClr val="195B1F"/>
            </a:solidFill>
            <a:miter lim="800000"/>
            <a:headEnd/>
            <a:tailEnd/>
          </a:ln>
        </p:spPr>
        <p:txBody>
          <a:bodyPr wrap="square" lIns="80915" tIns="40458" rIns="80915" bIns="40458">
            <a:spAutoFit/>
          </a:bodyPr>
          <a:lstStyle/>
          <a:p>
            <a:pPr algn="ctr" defTabSz="809625"/>
            <a:r>
              <a:rPr lang="es-ES_tradnl" b="1" i="1" dirty="0"/>
              <a:t>Conclusiones</a:t>
            </a:r>
            <a:r>
              <a:rPr lang="es-ES" b="1" dirty="0"/>
              <a:t> </a:t>
            </a:r>
          </a:p>
          <a:p>
            <a:pPr algn="ctr" defTabSz="809625"/>
            <a:r>
              <a:rPr lang="es-AR" b="1" dirty="0"/>
              <a:t>	</a:t>
            </a:r>
            <a:r>
              <a:rPr lang="es-ES" b="1" dirty="0"/>
              <a:t>La metodología desarrollada fue aplicada con éxito a la determinación de cadmio en filtros de </a:t>
            </a:r>
            <a:r>
              <a:rPr lang="es-ES" b="1" dirty="0" smtClean="0"/>
              <a:t>cigarrillos, </a:t>
            </a:r>
            <a:r>
              <a:rPr lang="es-ES" b="1" dirty="0"/>
              <a:t>representando una novedosa alternativa a los métodos habituales de análisis de este metal, con la ventaja de emplear una técnica instrumental sencilla y de relativo bajo costo como lo es la fluorescencia molecular. </a:t>
            </a:r>
            <a:endParaRPr lang="es-ES" b="1" dirty="0" smtClean="0"/>
          </a:p>
          <a:p>
            <a:pPr algn="ctr" defTabSz="809625"/>
            <a:r>
              <a:rPr lang="es-ES" b="1" dirty="0"/>
              <a:t>Los contenidos de cadmio hallados permiten confirmar que la adicción al tabaco constituye una fuente de exposición severa  al tóxico </a:t>
            </a:r>
            <a:r>
              <a:rPr lang="es-ES" b="1" dirty="0" smtClean="0"/>
              <a:t>metálico.</a:t>
            </a:r>
            <a:r>
              <a:rPr lang="es-ES_tradnl" b="1" dirty="0"/>
              <a:t>	</a:t>
            </a:r>
            <a:endParaRPr lang="es-ES" b="1" dirty="0"/>
          </a:p>
        </p:txBody>
      </p:sp>
      <p:sp>
        <p:nvSpPr>
          <p:cNvPr id="1029" name="WordArt 48"/>
          <p:cNvSpPr>
            <a:spLocks noChangeArrowheads="1" noChangeShapeType="1" noTextEdit="1"/>
          </p:cNvSpPr>
          <p:nvPr/>
        </p:nvSpPr>
        <p:spPr bwMode="auto">
          <a:xfrm>
            <a:off x="4799013" y="3549650"/>
            <a:ext cx="22402800" cy="2546350"/>
          </a:xfrm>
          <a:prstGeom prst="rect">
            <a:avLst/>
          </a:prstGeom>
        </p:spPr>
        <p:txBody>
          <a:bodyPr wrap="none" fromWordArt="1">
            <a:prstTxWarp prst="textPlain">
              <a:avLst>
                <a:gd name="adj" fmla="val 50000"/>
              </a:avLst>
            </a:prstTxWarp>
          </a:bodyPr>
          <a:lstStyle/>
          <a:p>
            <a:pPr algn="ctr"/>
            <a:r>
              <a:rPr lang="es-ES" sz="4400" b="1" kern="10" dirty="0">
                <a:ln w="9525">
                  <a:noFill/>
                  <a:round/>
                  <a:headEnd/>
                  <a:tailEnd/>
                </a:ln>
                <a:solidFill>
                  <a:srgbClr val="195B1F"/>
                </a:solidFill>
                <a:latin typeface="Arial"/>
                <a:cs typeface="Arial"/>
              </a:rPr>
              <a:t>DETERMINACIÓN DE CADMIO A NIVELES DE ULTRA-VESTIGIOS </a:t>
            </a:r>
          </a:p>
          <a:p>
            <a:pPr algn="ctr"/>
            <a:r>
              <a:rPr lang="es-ES" sz="4400" b="1" kern="10" dirty="0">
                <a:ln w="9525">
                  <a:noFill/>
                  <a:round/>
                  <a:headEnd/>
                  <a:tailEnd/>
                </a:ln>
                <a:solidFill>
                  <a:srgbClr val="195B1F"/>
                </a:solidFill>
                <a:latin typeface="Arial"/>
                <a:cs typeface="Arial"/>
              </a:rPr>
              <a:t>EN FILTROS DE CIGARRILLOS MEDIANTE FLUORESCENCIA MOLECULAR</a:t>
            </a:r>
          </a:p>
        </p:txBody>
      </p:sp>
      <p:pic>
        <p:nvPicPr>
          <p:cNvPr id="1030" name="Picture 37"/>
          <p:cNvPicPr preferRelativeResize="0">
            <a:picLocks noChangeAspect="1" noChangeArrowheads="1"/>
          </p:cNvPicPr>
          <p:nvPr/>
        </p:nvPicPr>
        <p:blipFill>
          <a:blip r:embed="rId3" cstate="print"/>
          <a:srcRect/>
          <a:stretch>
            <a:fillRect/>
          </a:stretch>
        </p:blipFill>
        <p:spPr bwMode="auto">
          <a:xfrm>
            <a:off x="1631282" y="2726515"/>
            <a:ext cx="2459455" cy="3117824"/>
          </a:xfrm>
          <a:prstGeom prst="rect">
            <a:avLst/>
          </a:prstGeom>
          <a:gradFill rotWithShape="0">
            <a:gsLst>
              <a:gs pos="0">
                <a:srgbClr val="E6DCAC"/>
              </a:gs>
              <a:gs pos="11501">
                <a:srgbClr val="C7AC4C"/>
              </a:gs>
              <a:gs pos="27499">
                <a:srgbClr val="E6D78A"/>
              </a:gs>
              <a:gs pos="35001">
                <a:srgbClr val="C7AC4C"/>
              </a:gs>
              <a:gs pos="44000">
                <a:srgbClr val="E6D78A"/>
              </a:gs>
              <a:gs pos="50000">
                <a:srgbClr val="E6DCAC"/>
              </a:gs>
              <a:gs pos="56000">
                <a:srgbClr val="E6D78A"/>
              </a:gs>
              <a:gs pos="64999">
                <a:srgbClr val="C7AC4C"/>
              </a:gs>
              <a:gs pos="72501">
                <a:srgbClr val="E6D78A"/>
              </a:gs>
              <a:gs pos="88499">
                <a:srgbClr val="C7AC4C"/>
              </a:gs>
              <a:gs pos="100000">
                <a:srgbClr val="E6DCAC"/>
              </a:gs>
            </a:gsLst>
            <a:lin ang="2700000" scaled="1"/>
          </a:gradFill>
          <a:ln w="127000" cmpd="dbl">
            <a:noFill/>
            <a:miter lim="800000"/>
            <a:headEnd/>
            <a:tailEnd/>
          </a:ln>
        </p:spPr>
      </p:pic>
      <p:sp>
        <p:nvSpPr>
          <p:cNvPr id="1031" name="Rectangle 41"/>
          <p:cNvSpPr>
            <a:spLocks noChangeArrowheads="1"/>
          </p:cNvSpPr>
          <p:nvPr/>
        </p:nvSpPr>
        <p:spPr bwMode="auto">
          <a:xfrm>
            <a:off x="8786813" y="6850092"/>
            <a:ext cx="15651162" cy="2062103"/>
          </a:xfrm>
          <a:prstGeom prst="rect">
            <a:avLst/>
          </a:prstGeom>
          <a:noFill/>
          <a:ln w="9525">
            <a:noFill/>
            <a:miter lim="800000"/>
            <a:headEnd/>
            <a:tailEnd/>
          </a:ln>
        </p:spPr>
        <p:txBody>
          <a:bodyPr anchor="ctr">
            <a:spAutoFit/>
          </a:bodyPr>
          <a:lstStyle/>
          <a:p>
            <a:pPr algn="ctr"/>
            <a:r>
              <a:rPr lang="es-ES" b="1" u="sng" dirty="0" err="1"/>
              <a:t>Talío</a:t>
            </a:r>
            <a:r>
              <a:rPr lang="es-ES" b="1" u="sng" dirty="0"/>
              <a:t>, M.C.; </a:t>
            </a:r>
            <a:r>
              <a:rPr lang="es-ES" b="1" dirty="0" err="1"/>
              <a:t>Luconi</a:t>
            </a:r>
            <a:r>
              <a:rPr lang="es-ES" b="1" dirty="0"/>
              <a:t>, M.; Zambrano, K.; y  Fernández, L. </a:t>
            </a:r>
          </a:p>
          <a:p>
            <a:pPr algn="ctr"/>
            <a:r>
              <a:rPr lang="es-ES" b="1" smtClean="0"/>
              <a:t>Facultad </a:t>
            </a:r>
            <a:r>
              <a:rPr lang="es-ES" b="1" dirty="0"/>
              <a:t>de Química, Bioquímica y Farmacia. Universidad Nacional de San Luis.</a:t>
            </a:r>
          </a:p>
          <a:p>
            <a:pPr algn="ctr"/>
            <a:r>
              <a:rPr lang="es-ES" b="1" dirty="0"/>
              <a:t> </a:t>
            </a:r>
            <a:r>
              <a:rPr lang="es-ES" b="1" dirty="0" err="1"/>
              <a:t>Chacabuco</a:t>
            </a:r>
            <a:r>
              <a:rPr lang="es-ES" b="1" dirty="0"/>
              <a:t> y </a:t>
            </a:r>
            <a:r>
              <a:rPr lang="es-ES" b="1" dirty="0" err="1"/>
              <a:t>Pedernera</a:t>
            </a:r>
            <a:r>
              <a:rPr lang="es-ES" b="1" dirty="0"/>
              <a:t>. 5700  San Luis. INQUISAL-CONICET. Argentina. </a:t>
            </a:r>
          </a:p>
          <a:p>
            <a:pPr algn="ctr"/>
            <a:r>
              <a:rPr lang="es-ES" b="1" dirty="0"/>
              <a:t>E-mail</a:t>
            </a:r>
            <a:r>
              <a:rPr lang="es-ES" b="1" dirty="0" smtClean="0"/>
              <a:t>: mctalio@unsl.edu.ar</a:t>
            </a:r>
            <a:endParaRPr lang="es-ES" b="1" dirty="0"/>
          </a:p>
        </p:txBody>
      </p:sp>
      <p:sp>
        <p:nvSpPr>
          <p:cNvPr id="1032" name="Text Box 43"/>
          <p:cNvSpPr txBox="1">
            <a:spLocks noChangeArrowheads="1"/>
          </p:cNvSpPr>
          <p:nvPr/>
        </p:nvSpPr>
        <p:spPr bwMode="auto">
          <a:xfrm>
            <a:off x="1279525" y="9158288"/>
            <a:ext cx="13471525" cy="16835378"/>
          </a:xfrm>
          <a:prstGeom prst="rect">
            <a:avLst/>
          </a:prstGeom>
          <a:noFill/>
          <a:ln w="9525">
            <a:noFill/>
            <a:miter lim="800000"/>
            <a:headEnd/>
            <a:tailEnd/>
          </a:ln>
        </p:spPr>
        <p:txBody>
          <a:bodyPr>
            <a:spAutoFit/>
          </a:bodyPr>
          <a:lstStyle/>
          <a:p>
            <a:pPr defTabSz="809625"/>
            <a:r>
              <a:rPr lang="es-ES" b="1" dirty="0"/>
              <a:t>Introducción:</a:t>
            </a:r>
          </a:p>
          <a:p>
            <a:pPr algn="just" defTabSz="809625"/>
            <a:r>
              <a:rPr lang="es-ES" b="1" dirty="0"/>
              <a:t>	Las colillas o filtros de cigarrillos constituyen la principal fuente de basura en el mundo, desechándose en promedio 4,5 trillones de colillas por año. Al estar elaboradas de acetato, permanecen mucho tiempo en el ambiente, siendo una potencial fuente de contaminación. </a:t>
            </a:r>
          </a:p>
          <a:p>
            <a:pPr algn="just" defTabSz="809625"/>
            <a:r>
              <a:rPr lang="es-ES" b="1" dirty="0"/>
              <a:t>	El cadmio es un tóxico que </a:t>
            </a:r>
            <a:r>
              <a:rPr lang="es-ES" b="1" dirty="0" smtClean="0"/>
              <a:t>en </a:t>
            </a:r>
            <a:r>
              <a:rPr lang="es-ES" b="1" dirty="0"/>
              <a:t>el ser </a:t>
            </a:r>
            <a:r>
              <a:rPr lang="es-ES" b="1" dirty="0" smtClean="0"/>
              <a:t>humano causa </a:t>
            </a:r>
            <a:r>
              <a:rPr lang="es-ES" b="1" dirty="0"/>
              <a:t>alteraciones a nivel enzimático, renal, respiratorio y digestivo, con el agravante de tener una vida media muy prolongada. </a:t>
            </a:r>
          </a:p>
          <a:p>
            <a:pPr algn="just" defTabSz="809625"/>
            <a:r>
              <a:rPr lang="es-ES" b="1" dirty="0"/>
              <a:t>	</a:t>
            </a:r>
            <a:r>
              <a:rPr lang="es-ES" b="1" dirty="0" smtClean="0"/>
              <a:t>Los </a:t>
            </a:r>
            <a:r>
              <a:rPr lang="es-ES" b="1" dirty="0"/>
              <a:t>fumadores pueden absorber cantidades comparables a la ingestión diaria normal con la dieta, es decir, inhalan 0,1 a 0,2 </a:t>
            </a:r>
            <a:r>
              <a:rPr lang="en-US" b="1" dirty="0"/>
              <a:t>µ</a:t>
            </a:r>
            <a:r>
              <a:rPr lang="es-ES" b="1" dirty="0"/>
              <a:t>g de cadmio por cigarrillo, con una absorción aproximada del 50%. Por esto, estos individuos constituyen un grupo especial cuando se investiga exposición a metales pesados. </a:t>
            </a:r>
          </a:p>
          <a:p>
            <a:pPr algn="just" defTabSz="809625"/>
            <a:r>
              <a:rPr lang="es-ES" b="1" dirty="0" smtClean="0"/>
              <a:t>	La </a:t>
            </a:r>
            <a:r>
              <a:rPr lang="es-ES" b="1" dirty="0"/>
              <a:t>determinación de vestigios de cadmio resulta de interés en los campos del análisis ambiental, procesos de control y análisis clínico toxicológico; debido a ello resulta de gran importancia contar con metodologías analíticas sencillas y de elevada sensibilidad para su cuantificación. </a:t>
            </a:r>
          </a:p>
          <a:p>
            <a:pPr algn="just" defTabSz="809625"/>
            <a:r>
              <a:rPr lang="es-ES" b="1" dirty="0" smtClean="0"/>
              <a:t>	En </a:t>
            </a:r>
            <a:r>
              <a:rPr lang="es-ES" b="1" dirty="0"/>
              <a:t>este trabajo se propone la cuantificación de cadmio presente en filtros de cigarrillos, mediante fluorescencia </a:t>
            </a:r>
            <a:r>
              <a:rPr lang="es-ES" b="1" dirty="0" smtClean="0"/>
              <a:t>molecular</a:t>
            </a:r>
            <a:r>
              <a:rPr lang="es-ES" b="1" dirty="0" smtClean="0"/>
              <a:t> </a:t>
            </a:r>
            <a:r>
              <a:rPr lang="es-ES" b="1" dirty="0" smtClean="0"/>
              <a:t>(</a:t>
            </a:r>
            <a:r>
              <a:rPr lang="es-ES" b="1" dirty="0" err="1" smtClean="0"/>
              <a:t>λem</a:t>
            </a:r>
            <a:r>
              <a:rPr lang="es-ES" b="1" dirty="0" smtClean="0"/>
              <a:t> </a:t>
            </a:r>
            <a:r>
              <a:rPr lang="es-ES" b="1" dirty="0" smtClean="0"/>
              <a:t>= </a:t>
            </a:r>
            <a:r>
              <a:rPr lang="es-ES" b="1" dirty="0" smtClean="0"/>
              <a:t>384 </a:t>
            </a:r>
            <a:r>
              <a:rPr lang="es-ES" b="1" dirty="0" err="1" smtClean="0"/>
              <a:t>nm</a:t>
            </a:r>
            <a:r>
              <a:rPr lang="es-ES" b="1" dirty="0" smtClean="0"/>
              <a:t>, </a:t>
            </a:r>
            <a:r>
              <a:rPr lang="es-ES" b="1" dirty="0" err="1" smtClean="0"/>
              <a:t>λexc</a:t>
            </a:r>
            <a:r>
              <a:rPr lang="es-ES" b="1" dirty="0" smtClean="0"/>
              <a:t> = </a:t>
            </a:r>
            <a:r>
              <a:rPr lang="es-ES" b="1" dirty="0" smtClean="0"/>
              <a:t>228 </a:t>
            </a:r>
            <a:r>
              <a:rPr lang="es-ES" b="1" dirty="0" err="1" smtClean="0"/>
              <a:t>nm</a:t>
            </a:r>
            <a:r>
              <a:rPr lang="es-ES" b="1" dirty="0" smtClean="0"/>
              <a:t>) </a:t>
            </a:r>
            <a:r>
              <a:rPr lang="es-ES" b="1" dirty="0"/>
              <a:t>La metodología se fundamenta en la formación de un complejo ternario del metal con el </a:t>
            </a:r>
            <a:r>
              <a:rPr lang="es-ES" b="1" dirty="0" err="1"/>
              <a:t>azo</a:t>
            </a:r>
            <a:r>
              <a:rPr lang="es-ES" b="1" dirty="0"/>
              <a:t>-reactivo SPADNS y el colorante rodamina b (</a:t>
            </a:r>
            <a:r>
              <a:rPr lang="es-ES" b="1" dirty="0" err="1"/>
              <a:t>RhB</a:t>
            </a:r>
            <a:r>
              <a:rPr lang="es-ES" b="1" dirty="0"/>
              <a:t>).</a:t>
            </a:r>
          </a:p>
          <a:p>
            <a:pPr algn="just" defTabSz="809625"/>
            <a:endParaRPr lang="es-ES" b="1" dirty="0"/>
          </a:p>
          <a:p>
            <a:pPr defTabSz="809625"/>
            <a:r>
              <a:rPr lang="es-ES" b="1" i="1" dirty="0"/>
              <a:t>Resultados y discusión</a:t>
            </a:r>
          </a:p>
          <a:p>
            <a:pPr algn="just" defTabSz="809625"/>
            <a:r>
              <a:rPr lang="es-ES" b="1" dirty="0"/>
              <a:t>Entre los parámetros experimentales que influyen sobre emisión fluorescente, se optimizaron las concentraciones del </a:t>
            </a:r>
            <a:r>
              <a:rPr lang="es-ES" b="1" dirty="0" err="1"/>
              <a:t>azo</a:t>
            </a:r>
            <a:r>
              <a:rPr lang="es-ES" b="1" dirty="0"/>
              <a:t>-reactivo y del colorante; concentración y naturaleza del buffer; pH de formación del complejo; orden de adición de los reactivos</a:t>
            </a:r>
            <a:r>
              <a:rPr lang="es-ES" b="1" dirty="0" smtClean="0"/>
              <a:t>.</a:t>
            </a:r>
          </a:p>
          <a:p>
            <a:pPr algn="just" defTabSz="809625"/>
            <a:r>
              <a:rPr lang="es-ES" dirty="0" smtClean="0"/>
              <a:t>	</a:t>
            </a:r>
            <a:r>
              <a:rPr lang="es-ES" b="1" dirty="0" smtClean="0"/>
              <a:t>Respecto a la etapa de lixiviación del metal presente en los filtros de cigarrillos, se optimizaron el tiempo de contacto; el pH de la solución </a:t>
            </a:r>
            <a:r>
              <a:rPr lang="es-ES" b="1" dirty="0" err="1" smtClean="0"/>
              <a:t>lixiviante</a:t>
            </a:r>
            <a:r>
              <a:rPr lang="es-ES" b="1" dirty="0" smtClean="0"/>
              <a:t>; temperatura de lixiviación; presencia y ausencia de agitación.</a:t>
            </a:r>
            <a:endParaRPr lang="es-ES" b="1" dirty="0"/>
          </a:p>
        </p:txBody>
      </p:sp>
      <p:sp>
        <p:nvSpPr>
          <p:cNvPr id="1033" name="Rectangle 47"/>
          <p:cNvSpPr>
            <a:spLocks noChangeArrowheads="1"/>
          </p:cNvSpPr>
          <p:nvPr/>
        </p:nvSpPr>
        <p:spPr bwMode="auto">
          <a:xfrm>
            <a:off x="17620757" y="9593865"/>
            <a:ext cx="10353675" cy="579438"/>
          </a:xfrm>
          <a:prstGeom prst="rect">
            <a:avLst/>
          </a:prstGeom>
          <a:noFill/>
          <a:ln w="9525">
            <a:noFill/>
            <a:miter lim="800000"/>
            <a:headEnd/>
            <a:tailEnd/>
          </a:ln>
        </p:spPr>
        <p:txBody>
          <a:bodyPr wrap="none">
            <a:spAutoFit/>
          </a:bodyPr>
          <a:lstStyle/>
          <a:p>
            <a:pPr defTabSz="809625"/>
            <a:r>
              <a:rPr lang="es-ES_tradnl" b="1" i="1" dirty="0"/>
              <a:t>Tabla 1: Optimización de parámetros experimentales</a:t>
            </a:r>
            <a:endParaRPr lang="es-ES" b="1" i="1" dirty="0"/>
          </a:p>
        </p:txBody>
      </p:sp>
      <p:sp>
        <p:nvSpPr>
          <p:cNvPr id="1034" name="Rectangle 89"/>
          <p:cNvSpPr>
            <a:spLocks noChangeArrowheads="1"/>
          </p:cNvSpPr>
          <p:nvPr/>
        </p:nvSpPr>
        <p:spPr bwMode="auto">
          <a:xfrm>
            <a:off x="20340836" y="15824419"/>
            <a:ext cx="10400883" cy="6001643"/>
          </a:xfrm>
          <a:prstGeom prst="rect">
            <a:avLst/>
          </a:prstGeom>
          <a:noFill/>
          <a:ln w="9525">
            <a:noFill/>
            <a:miter lim="800000"/>
            <a:headEnd/>
            <a:tailEnd/>
          </a:ln>
        </p:spPr>
        <p:txBody>
          <a:bodyPr wrap="square">
            <a:spAutoFit/>
          </a:bodyPr>
          <a:lstStyle/>
          <a:p>
            <a:pPr defTabSz="809625"/>
            <a:r>
              <a:rPr lang="es-ES_tradnl" b="1" i="1" dirty="0"/>
              <a:t>Aplicaciones</a:t>
            </a:r>
            <a:endParaRPr lang="es-ES_tradnl" dirty="0"/>
          </a:p>
          <a:p>
            <a:pPr algn="just" defTabSz="809625"/>
            <a:r>
              <a:rPr lang="es-ES_tradnl" b="1" dirty="0"/>
              <a:t>		</a:t>
            </a:r>
            <a:r>
              <a:rPr lang="es-ES_tradnl" b="1" dirty="0" smtClean="0"/>
              <a:t>	La </a:t>
            </a:r>
            <a:r>
              <a:rPr lang="es-ES_tradnl" b="1" dirty="0"/>
              <a:t>metodología propuesta fue aplicada al análisis de </a:t>
            </a:r>
            <a:r>
              <a:rPr lang="es-ES_tradnl" b="1" dirty="0" smtClean="0"/>
              <a:t>filtros de </a:t>
            </a:r>
            <a:r>
              <a:rPr lang="es-ES_tradnl" b="1" dirty="0"/>
              <a:t>cigarrillos. Se seleccionaron aquellas marcas más comercializadas en la ciudad de San Luis.</a:t>
            </a:r>
          </a:p>
          <a:p>
            <a:pPr algn="just" defTabSz="809625"/>
            <a:r>
              <a:rPr lang="es-ES_tradnl" b="1" dirty="0"/>
              <a:t>	 Para esto, </a:t>
            </a:r>
            <a:r>
              <a:rPr lang="es-ES_tradnl" b="1" dirty="0" smtClean="0"/>
              <a:t>cinco </a:t>
            </a:r>
            <a:r>
              <a:rPr lang="es-ES_tradnl" b="1" dirty="0"/>
              <a:t>porciones de cada muestra fueron analizadas mediante el método desarrollado, tomándose como valor base el promedio de cadmio obtenido en las determinaciones. Luego, se adicionaron a las muestras cantidades crecientes del metal y se procedió a la determinación mediante fluorescencia molecular.</a:t>
            </a:r>
            <a:endParaRPr lang="es-ES" b="1" dirty="0"/>
          </a:p>
        </p:txBody>
      </p:sp>
      <p:graphicFrame>
        <p:nvGraphicFramePr>
          <p:cNvPr id="1262" name="Group 238"/>
          <p:cNvGraphicFramePr>
            <a:graphicFrameLocks noGrp="1"/>
          </p:cNvGraphicFramePr>
          <p:nvPr/>
        </p:nvGraphicFramePr>
        <p:xfrm>
          <a:off x="16301544" y="10294773"/>
          <a:ext cx="13999778" cy="5220335"/>
        </p:xfrm>
        <a:graphic>
          <a:graphicData uri="http://schemas.openxmlformats.org/drawingml/2006/table">
            <a:tbl>
              <a:tblPr>
                <a:tableStyleId>{C4B1156A-380E-4F78-BDF5-A606A8083BF9}</a:tableStyleId>
              </a:tblPr>
              <a:tblGrid>
                <a:gridCol w="4729655"/>
                <a:gridCol w="4319752"/>
                <a:gridCol w="4950371"/>
              </a:tblGrid>
              <a:tr h="7397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Arial" pitchFamily="34" charset="0"/>
                          <a:cs typeface="Arial" pitchFamily="34" charset="0"/>
                        </a:rPr>
                        <a:t>Parámetros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Arial" pitchFamily="34" charset="0"/>
                          <a:cs typeface="Arial" pitchFamily="34" charset="0"/>
                        </a:rPr>
                        <a:t>Intervalo</a:t>
                      </a:r>
                      <a:r>
                        <a:rPr kumimoji="0" lang="en-US" sz="3200" u="none" strike="noStrike" cap="none" normalizeH="0" baseline="0" dirty="0" smtClean="0">
                          <a:ln>
                            <a:noFill/>
                          </a:ln>
                          <a:effectLst/>
                          <a:latin typeface="Arial" pitchFamily="34" charset="0"/>
                          <a:cs typeface="Arial" pitchFamily="34" charset="0"/>
                        </a:rPr>
                        <a:t> </a:t>
                      </a:r>
                      <a:r>
                        <a:rPr kumimoji="0" lang="en-US" sz="3200" u="none" strike="noStrike" cap="none" normalizeH="0" baseline="0" dirty="0" err="1" smtClean="0">
                          <a:ln>
                            <a:noFill/>
                          </a:ln>
                          <a:effectLst/>
                          <a:latin typeface="Arial" pitchFamily="34" charset="0"/>
                          <a:cs typeface="Arial" pitchFamily="34" charset="0"/>
                        </a:rPr>
                        <a:t>estudiado</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Arial" pitchFamily="34" charset="0"/>
                          <a:cs typeface="Arial" pitchFamily="34" charset="0"/>
                        </a:rPr>
                        <a:t>Condiciones</a:t>
                      </a:r>
                      <a:r>
                        <a:rPr kumimoji="0" lang="en-US" sz="3200" u="none" strike="noStrike" cap="none" normalizeH="0" baseline="0" dirty="0" smtClean="0">
                          <a:ln>
                            <a:noFill/>
                          </a:ln>
                          <a:effectLst/>
                          <a:latin typeface="Arial" pitchFamily="34" charset="0"/>
                          <a:cs typeface="Arial" pitchFamily="34" charset="0"/>
                        </a:rPr>
                        <a:t> </a:t>
                      </a:r>
                      <a:r>
                        <a:rPr kumimoji="0" lang="en-US" sz="3200" u="none" strike="noStrike" cap="none" normalizeH="0" baseline="0" dirty="0" err="1" smtClean="0">
                          <a:ln>
                            <a:noFill/>
                          </a:ln>
                          <a:effectLst/>
                          <a:latin typeface="Arial" pitchFamily="34" charset="0"/>
                          <a:cs typeface="Arial" pitchFamily="34" charset="0"/>
                        </a:rPr>
                        <a:t>óptimas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tc>
              </a:tr>
              <a:tr h="3825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pH </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Buffer </a:t>
                      </a:r>
                      <a:r>
                        <a:rPr kumimoji="0" lang="en-US" sz="3200" u="none" strike="noStrike" cap="none" normalizeH="0" baseline="0" dirty="0" err="1" smtClean="0">
                          <a:ln>
                            <a:noFill/>
                          </a:ln>
                          <a:effectLst/>
                          <a:latin typeface="Arial" pitchFamily="34" charset="0"/>
                          <a:cs typeface="Arial" pitchFamily="34" charset="0"/>
                        </a:rPr>
                        <a:t>Acético</a:t>
                      </a:r>
                      <a:r>
                        <a:rPr kumimoji="0" lang="en-US" sz="3200" u="none" strike="noStrike" cap="none" normalizeH="0" baseline="0" dirty="0" smtClean="0">
                          <a:ln>
                            <a:noFill/>
                          </a:ln>
                          <a:effectLst/>
                          <a:latin typeface="Arial" pitchFamily="34" charset="0"/>
                          <a:cs typeface="Arial" pitchFamily="34" charset="0"/>
                        </a:rPr>
                        <a:t>/</a:t>
                      </a:r>
                      <a:r>
                        <a:rPr kumimoji="0" lang="en-US" sz="3200" u="none" strike="noStrike" cap="none" normalizeH="0" baseline="0" dirty="0" err="1" smtClean="0">
                          <a:ln>
                            <a:noFill/>
                          </a:ln>
                          <a:effectLst/>
                          <a:latin typeface="Arial" pitchFamily="34" charset="0"/>
                          <a:cs typeface="Arial" pitchFamily="34" charset="0"/>
                        </a:rPr>
                        <a:t>Acetato</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Arial" pitchFamily="34" charset="0"/>
                          <a:cs typeface="Arial" pitchFamily="34" charset="0"/>
                        </a:rPr>
                        <a:t>Concentración</a:t>
                      </a:r>
                      <a:r>
                        <a:rPr kumimoji="0" lang="en-US" sz="3200" u="none" strike="noStrike" cap="none" normalizeH="0" baseline="0" dirty="0" smtClean="0">
                          <a:ln>
                            <a:noFill/>
                          </a:ln>
                          <a:effectLst/>
                          <a:latin typeface="Arial" pitchFamily="34" charset="0"/>
                          <a:cs typeface="Arial" pitchFamily="34" charset="0"/>
                        </a:rPr>
                        <a:t> SPADNS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Arial" pitchFamily="34" charset="0"/>
                          <a:cs typeface="Arial" pitchFamily="34" charset="0"/>
                        </a:rPr>
                        <a:t>Concentración</a:t>
                      </a:r>
                      <a:r>
                        <a:rPr kumimoji="0" lang="en-US" sz="3200" u="none" strike="noStrike" cap="none" normalizeH="0" baseline="0" dirty="0" smtClean="0">
                          <a:ln>
                            <a:noFill/>
                          </a:ln>
                          <a:effectLst/>
                          <a:latin typeface="Arial" pitchFamily="34" charset="0"/>
                          <a:cs typeface="Arial" pitchFamily="34" charset="0"/>
                        </a:rPr>
                        <a:t> </a:t>
                      </a:r>
                      <a:r>
                        <a:rPr kumimoji="0" lang="en-US" sz="3200" u="none" strike="noStrike" cap="none" normalizeH="0" baseline="0" dirty="0" err="1" smtClean="0">
                          <a:ln>
                            <a:noFill/>
                          </a:ln>
                          <a:effectLst/>
                          <a:latin typeface="Arial" pitchFamily="34" charset="0"/>
                          <a:cs typeface="Arial" pitchFamily="34" charset="0"/>
                        </a:rPr>
                        <a:t>RhB</a:t>
                      </a:r>
                      <a:r>
                        <a:rPr kumimoji="0" lang="en-US" sz="3200" u="none" strike="noStrike" cap="none" normalizeH="0" baseline="0" dirty="0" smtClean="0">
                          <a:ln>
                            <a:noFill/>
                          </a:ln>
                          <a:effectLst/>
                          <a:latin typeface="Arial" pitchFamily="34" charset="0"/>
                          <a:cs typeface="Arial" pitchFamily="34" charset="0"/>
                        </a:rPr>
                        <a:t> </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3200" u="none" strike="noStrike" cap="none" normalizeH="0" baseline="0" dirty="0" smtClean="0">
                          <a:ln>
                            <a:noFill/>
                          </a:ln>
                          <a:effectLst/>
                          <a:latin typeface="Arial" pitchFamily="34" charset="0"/>
                          <a:cs typeface="Arial" pitchFamily="34" charset="0"/>
                        </a:rPr>
                        <a:t>pH de solución </a:t>
                      </a:r>
                      <a:r>
                        <a:rPr kumimoji="0" lang="es-ES" sz="3200" u="none" strike="noStrike" cap="none" normalizeH="0" baseline="0" dirty="0" err="1" smtClean="0">
                          <a:ln>
                            <a:noFill/>
                          </a:ln>
                          <a:effectLst/>
                          <a:latin typeface="Arial" pitchFamily="34" charset="0"/>
                          <a:cs typeface="Arial" pitchFamily="34" charset="0"/>
                        </a:rPr>
                        <a:t>lixiviante</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LOD</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LOQ</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LOL</a:t>
                      </a:r>
                      <a:endParaRPr kumimoji="0" lang="es-ES" sz="320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err="1" smtClean="0">
                          <a:ln>
                            <a:noFill/>
                          </a:ln>
                          <a:effectLst/>
                          <a:latin typeface="Arial" pitchFamily="34" charset="0"/>
                          <a:cs typeface="Arial" pitchFamily="34" charset="0"/>
                        </a:rPr>
                        <a:t>Sensibilidad</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4,0-6,7</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4 10</a:t>
                      </a:r>
                      <a:r>
                        <a:rPr kumimoji="0" lang="it-IT" sz="3200" u="none" strike="noStrike" cap="none" normalizeH="0" baseline="30000" dirty="0" smtClean="0">
                          <a:ln>
                            <a:noFill/>
                          </a:ln>
                          <a:effectLst/>
                          <a:latin typeface="Arial" pitchFamily="34" charset="0"/>
                          <a:cs typeface="Arial" pitchFamily="34" charset="0"/>
                        </a:rPr>
                        <a:t>-4 </a:t>
                      </a:r>
                      <a:r>
                        <a:rPr kumimoji="0" lang="it-IT" sz="3200" u="none" strike="noStrike" cap="none" normalizeH="0" baseline="0" dirty="0" smtClean="0">
                          <a:ln>
                            <a:noFill/>
                          </a:ln>
                          <a:effectLst/>
                          <a:latin typeface="Arial" pitchFamily="34" charset="0"/>
                          <a:cs typeface="Arial" pitchFamily="34" charset="0"/>
                        </a:rPr>
                        <a:t>– 0,5 mol L</a:t>
                      </a:r>
                      <a:r>
                        <a:rPr kumimoji="0" lang="it-IT"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1 10</a:t>
                      </a:r>
                      <a:r>
                        <a:rPr kumimoji="0" lang="it-IT" sz="3200" u="none" strike="noStrike" cap="none" normalizeH="0" baseline="30000" dirty="0" smtClean="0">
                          <a:ln>
                            <a:noFill/>
                          </a:ln>
                          <a:effectLst/>
                          <a:latin typeface="Arial" pitchFamily="34" charset="0"/>
                          <a:cs typeface="Arial" pitchFamily="34" charset="0"/>
                        </a:rPr>
                        <a:t>-9 </a:t>
                      </a:r>
                      <a:r>
                        <a:rPr kumimoji="0" lang="it-IT" sz="3200" u="none" strike="noStrike" cap="none" normalizeH="0" baseline="0" dirty="0" smtClean="0">
                          <a:ln>
                            <a:noFill/>
                          </a:ln>
                          <a:effectLst/>
                          <a:latin typeface="Arial" pitchFamily="34" charset="0"/>
                          <a:cs typeface="Arial" pitchFamily="34" charset="0"/>
                        </a:rPr>
                        <a:t>– 1 10</a:t>
                      </a:r>
                      <a:r>
                        <a:rPr kumimoji="0" lang="it-IT" sz="3200" u="none" strike="noStrike" cap="none" normalizeH="0" baseline="30000" dirty="0" smtClean="0">
                          <a:ln>
                            <a:noFill/>
                          </a:ln>
                          <a:effectLst/>
                          <a:latin typeface="Arial" pitchFamily="34" charset="0"/>
                          <a:cs typeface="Arial" pitchFamily="34" charset="0"/>
                        </a:rPr>
                        <a:t>-3</a:t>
                      </a:r>
                      <a:r>
                        <a:rPr kumimoji="0" lang="it-IT" sz="3200" u="none" strike="noStrike" cap="none" normalizeH="0" baseline="0" dirty="0" smtClean="0">
                          <a:ln>
                            <a:noFill/>
                          </a:ln>
                          <a:effectLst/>
                          <a:latin typeface="Arial" pitchFamily="34" charset="0"/>
                          <a:cs typeface="Arial" pitchFamily="34" charset="0"/>
                        </a:rPr>
                        <a:t> mol L</a:t>
                      </a:r>
                      <a:r>
                        <a:rPr kumimoji="0" lang="it-IT"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u="none" strike="noStrike" cap="none" normalizeH="0" baseline="0" dirty="0" smtClean="0">
                          <a:ln>
                            <a:noFill/>
                          </a:ln>
                          <a:effectLst/>
                          <a:latin typeface="Arial" pitchFamily="34" charset="0"/>
                          <a:cs typeface="Arial" pitchFamily="34" charset="0"/>
                        </a:rPr>
                        <a:t>1 10</a:t>
                      </a:r>
                      <a:r>
                        <a:rPr kumimoji="0" lang="it-IT" sz="3200" u="none" strike="noStrike" cap="none" normalizeH="0" baseline="30000" dirty="0" smtClean="0">
                          <a:ln>
                            <a:noFill/>
                          </a:ln>
                          <a:effectLst/>
                          <a:latin typeface="Arial" pitchFamily="34" charset="0"/>
                          <a:cs typeface="Arial" pitchFamily="34" charset="0"/>
                        </a:rPr>
                        <a:t>-9 </a:t>
                      </a:r>
                      <a:r>
                        <a:rPr kumimoji="0" lang="it-IT" sz="3200" u="none" strike="noStrike" cap="none" normalizeH="0" baseline="0" dirty="0" smtClean="0">
                          <a:ln>
                            <a:noFill/>
                          </a:ln>
                          <a:effectLst/>
                          <a:latin typeface="Arial" pitchFamily="34" charset="0"/>
                          <a:cs typeface="Arial" pitchFamily="34" charset="0"/>
                        </a:rPr>
                        <a:t>– 1 10</a:t>
                      </a:r>
                      <a:r>
                        <a:rPr kumimoji="0" lang="it-IT" sz="3200" u="none" strike="noStrike" cap="none" normalizeH="0" baseline="30000" dirty="0" smtClean="0">
                          <a:ln>
                            <a:noFill/>
                          </a:ln>
                          <a:effectLst/>
                          <a:latin typeface="Arial" pitchFamily="34" charset="0"/>
                          <a:cs typeface="Arial" pitchFamily="34" charset="0"/>
                        </a:rPr>
                        <a:t>-3</a:t>
                      </a:r>
                      <a:r>
                        <a:rPr kumimoji="0" lang="it-IT" sz="3200" u="none" strike="noStrike" cap="none" normalizeH="0" baseline="0" dirty="0" smtClean="0">
                          <a:ln>
                            <a:noFill/>
                          </a:ln>
                          <a:effectLst/>
                          <a:latin typeface="Arial" pitchFamily="34" charset="0"/>
                          <a:cs typeface="Arial" pitchFamily="34" charset="0"/>
                        </a:rPr>
                        <a:t> mol L</a:t>
                      </a:r>
                      <a:r>
                        <a:rPr kumimoji="0" lang="it-IT"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u="none" strike="noStrike" cap="none" normalizeH="0" baseline="0" dirty="0" smtClean="0">
                          <a:ln>
                            <a:noFill/>
                          </a:ln>
                          <a:effectLst/>
                          <a:latin typeface="Arial" pitchFamily="34" charset="0"/>
                          <a:cs typeface="Arial" pitchFamily="34" charset="0"/>
                        </a:rPr>
                        <a:t>3,5-7,0</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a:t>
                      </a:r>
                      <a:endParaRPr kumimoji="0" lang="it-IT"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5,8</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1,2 10</a:t>
                      </a:r>
                      <a:r>
                        <a:rPr kumimoji="0" lang="it-IT" sz="3200" u="none" strike="noStrike" cap="none" normalizeH="0" baseline="30000" dirty="0" smtClean="0">
                          <a:ln>
                            <a:noFill/>
                          </a:ln>
                          <a:effectLst/>
                          <a:latin typeface="Arial" pitchFamily="34" charset="0"/>
                          <a:cs typeface="Arial" pitchFamily="34" charset="0"/>
                        </a:rPr>
                        <a:t>-4</a:t>
                      </a:r>
                      <a:r>
                        <a:rPr kumimoji="0" lang="it-IT" sz="3200" u="none" strike="noStrike" cap="none" normalizeH="0" baseline="0" dirty="0" smtClean="0">
                          <a:ln>
                            <a:noFill/>
                          </a:ln>
                          <a:effectLst/>
                          <a:latin typeface="Arial" pitchFamily="34" charset="0"/>
                          <a:cs typeface="Arial" pitchFamily="34" charset="0"/>
                        </a:rPr>
                        <a:t> mol L</a:t>
                      </a:r>
                      <a:r>
                        <a:rPr kumimoji="0" lang="it-IT"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3200" u="none" strike="noStrike" cap="none" normalizeH="0" baseline="0" dirty="0" smtClean="0">
                          <a:ln>
                            <a:noFill/>
                          </a:ln>
                          <a:effectLst/>
                          <a:latin typeface="Arial" pitchFamily="34" charset="0"/>
                          <a:cs typeface="Arial" pitchFamily="34" charset="0"/>
                        </a:rPr>
                        <a:t>1 10</a:t>
                      </a:r>
                      <a:r>
                        <a:rPr kumimoji="0" lang="it-IT" sz="3200" u="none" strike="noStrike" cap="none" normalizeH="0" baseline="30000" dirty="0" smtClean="0">
                          <a:ln>
                            <a:noFill/>
                          </a:ln>
                          <a:effectLst/>
                          <a:latin typeface="Arial" pitchFamily="34" charset="0"/>
                          <a:cs typeface="Arial" pitchFamily="34" charset="0"/>
                        </a:rPr>
                        <a:t>-8</a:t>
                      </a:r>
                      <a:r>
                        <a:rPr kumimoji="0" lang="it-IT" sz="3200" u="none" strike="noStrike" cap="none" normalizeH="0" baseline="0" dirty="0" smtClean="0">
                          <a:ln>
                            <a:noFill/>
                          </a:ln>
                          <a:effectLst/>
                          <a:latin typeface="Arial" pitchFamily="34" charset="0"/>
                          <a:cs typeface="Arial" pitchFamily="34" charset="0"/>
                        </a:rPr>
                        <a:t> mol L</a:t>
                      </a:r>
                      <a:r>
                        <a:rPr kumimoji="0" lang="it-IT"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3200" u="none" strike="noStrike" cap="none" normalizeH="0" baseline="0" dirty="0" smtClean="0">
                          <a:ln>
                            <a:noFill/>
                          </a:ln>
                          <a:effectLst/>
                          <a:latin typeface="Arial" pitchFamily="34" charset="0"/>
                          <a:cs typeface="Arial" pitchFamily="34" charset="0"/>
                        </a:rPr>
                        <a:t>2,5 10</a:t>
                      </a:r>
                      <a:r>
                        <a:rPr kumimoji="0" lang="it-IT" sz="3200" u="none" strike="noStrike" cap="none" normalizeH="0" baseline="30000" dirty="0" smtClean="0">
                          <a:ln>
                            <a:noFill/>
                          </a:ln>
                          <a:effectLst/>
                          <a:latin typeface="Arial" pitchFamily="34" charset="0"/>
                          <a:cs typeface="Arial" pitchFamily="34" charset="0"/>
                        </a:rPr>
                        <a:t>-8</a:t>
                      </a:r>
                      <a:r>
                        <a:rPr kumimoji="0" lang="it-IT" sz="3200" u="none" strike="noStrike" cap="none" normalizeH="0" baseline="0" dirty="0" smtClean="0">
                          <a:ln>
                            <a:noFill/>
                          </a:ln>
                          <a:effectLst/>
                          <a:latin typeface="Arial" pitchFamily="34" charset="0"/>
                          <a:cs typeface="Arial" pitchFamily="34" charset="0"/>
                        </a:rPr>
                        <a:t> mol L</a:t>
                      </a:r>
                      <a:r>
                        <a:rPr kumimoji="0" lang="it-IT"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0,057 µg L</a:t>
                      </a:r>
                      <a:r>
                        <a:rPr kumimoji="0" lang="en-US"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0,192 µg L</a:t>
                      </a:r>
                      <a:r>
                        <a:rPr kumimoji="0" lang="en-US"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0,192 – 1,26x10</a:t>
                      </a:r>
                      <a:r>
                        <a:rPr kumimoji="0" lang="en-US" sz="3200" u="none" strike="noStrike" cap="none" normalizeH="0" baseline="30000" dirty="0" smtClean="0">
                          <a:ln>
                            <a:noFill/>
                          </a:ln>
                          <a:effectLst/>
                          <a:latin typeface="Arial" pitchFamily="34" charset="0"/>
                          <a:cs typeface="Arial" pitchFamily="34" charset="0"/>
                        </a:rPr>
                        <a:t>4</a:t>
                      </a:r>
                      <a:r>
                        <a:rPr kumimoji="0" lang="en-US" sz="3200" u="none" strike="noStrike" cap="none" normalizeH="0" baseline="0" dirty="0" smtClean="0">
                          <a:ln>
                            <a:noFill/>
                          </a:ln>
                          <a:effectLst/>
                          <a:latin typeface="Arial" pitchFamily="34" charset="0"/>
                          <a:cs typeface="Arial" pitchFamily="34" charset="0"/>
                        </a:rPr>
                        <a:t> µg  L</a:t>
                      </a:r>
                      <a:r>
                        <a:rPr kumimoji="0" lang="en-US" sz="3200" u="none" strike="noStrike" cap="none" normalizeH="0" baseline="30000" dirty="0" smtClean="0">
                          <a:ln>
                            <a:noFill/>
                          </a:ln>
                          <a:effectLst/>
                          <a:latin typeface="Arial" pitchFamily="34" charset="0"/>
                          <a:cs typeface="Arial" pitchFamily="34" charset="0"/>
                        </a:rPr>
                        <a:t>-1</a:t>
                      </a:r>
                      <a:endParaRPr kumimoji="0" lang="es-ES" sz="320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u="none" strike="noStrike" cap="none" normalizeH="0" baseline="0" dirty="0" smtClean="0">
                          <a:ln>
                            <a:noFill/>
                          </a:ln>
                          <a:effectLst/>
                          <a:latin typeface="Arial" pitchFamily="34" charset="0"/>
                          <a:cs typeface="Arial" pitchFamily="34" charset="0"/>
                        </a:rPr>
                        <a:t>7 10 </a:t>
                      </a:r>
                      <a:r>
                        <a:rPr kumimoji="0" lang="en-US" sz="3200" u="none" strike="noStrike" cap="none" normalizeH="0" baseline="30000" dirty="0" smtClean="0">
                          <a:ln>
                            <a:noFill/>
                          </a:ln>
                          <a:effectLst/>
                          <a:latin typeface="Arial" pitchFamily="34" charset="0"/>
                          <a:cs typeface="Arial" pitchFamily="34" charset="0"/>
                        </a:rPr>
                        <a:t>8</a:t>
                      </a:r>
                      <a:r>
                        <a:rPr kumimoji="0" lang="en-US" sz="3200" u="none" strike="noStrike" cap="none" normalizeH="0" baseline="0" dirty="0" smtClean="0">
                          <a:ln>
                            <a:noFill/>
                          </a:ln>
                          <a:effectLst/>
                          <a:latin typeface="Arial" pitchFamily="34" charset="0"/>
                          <a:cs typeface="Arial" pitchFamily="34" charset="0"/>
                        </a:rPr>
                        <a:t> L µg</a:t>
                      </a:r>
                      <a:r>
                        <a:rPr kumimoji="0" lang="en-US" sz="3200" u="none" strike="noStrike" cap="none" normalizeH="0" baseline="30000" dirty="0" smtClean="0">
                          <a:ln>
                            <a:noFill/>
                          </a:ln>
                          <a:effectLst/>
                          <a:latin typeface="Arial" pitchFamily="34" charset="0"/>
                          <a:cs typeface="Arial" pitchFamily="34" charset="0"/>
                        </a:rPr>
                        <a:t>-1</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bl>
          </a:graphicData>
        </a:graphic>
      </p:graphicFrame>
      <p:pic>
        <p:nvPicPr>
          <p:cNvPr id="90117" name="Picture 5" descr="apaga01"/>
          <p:cNvPicPr>
            <a:picLocks noChangeAspect="1" noChangeArrowheads="1"/>
          </p:cNvPicPr>
          <p:nvPr/>
        </p:nvPicPr>
        <p:blipFill>
          <a:blip r:embed="rId4" cstate="print"/>
          <a:srcRect/>
          <a:stretch>
            <a:fillRect/>
          </a:stretch>
        </p:blipFill>
        <p:spPr bwMode="auto">
          <a:xfrm>
            <a:off x="27526510" y="36650879"/>
            <a:ext cx="2554097" cy="3971228"/>
          </a:xfrm>
          <a:prstGeom prst="rect">
            <a:avLst/>
          </a:prstGeom>
          <a:ln w="190500" cap="sq">
            <a:solidFill>
              <a:srgbClr val="195B1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86" name="Rectangle 234"/>
          <p:cNvSpPr>
            <a:spLocks noChangeArrowheads="1"/>
          </p:cNvSpPr>
          <p:nvPr/>
        </p:nvSpPr>
        <p:spPr bwMode="auto">
          <a:xfrm>
            <a:off x="16723749" y="22075641"/>
            <a:ext cx="13711574" cy="1077218"/>
          </a:xfrm>
          <a:prstGeom prst="rect">
            <a:avLst/>
          </a:prstGeom>
          <a:noFill/>
          <a:ln w="9525">
            <a:noFill/>
            <a:miter lim="800000"/>
            <a:headEnd/>
            <a:tailEnd/>
          </a:ln>
        </p:spPr>
        <p:txBody>
          <a:bodyPr wrap="none">
            <a:spAutoFit/>
          </a:bodyPr>
          <a:lstStyle/>
          <a:p>
            <a:pPr algn="ctr" defTabSz="809625"/>
            <a:r>
              <a:rPr lang="es-ES" b="1" i="1" dirty="0"/>
              <a:t>Tabla </a:t>
            </a:r>
            <a:r>
              <a:rPr lang="es-ES" b="1" i="1" dirty="0" smtClean="0"/>
              <a:t>2 : </a:t>
            </a:r>
            <a:r>
              <a:rPr lang="es-ES" b="1" i="1" dirty="0"/>
              <a:t>Concentración de Cd(II) en filtros de </a:t>
            </a:r>
            <a:r>
              <a:rPr lang="es-ES" b="1" i="1" dirty="0" smtClean="0"/>
              <a:t>cigarrillos consumidos </a:t>
            </a:r>
          </a:p>
          <a:p>
            <a:pPr algn="ctr" defTabSz="809625"/>
            <a:r>
              <a:rPr lang="es-ES" b="1" i="1" dirty="0" smtClean="0"/>
              <a:t>por fumadores </a:t>
            </a:r>
            <a:endParaRPr lang="es-ES" b="1" i="1" dirty="0"/>
          </a:p>
        </p:txBody>
      </p:sp>
      <p:pic>
        <p:nvPicPr>
          <p:cNvPr id="1087" name="Picture 4" descr="C:\Documents and Settings\Administrador\Mis documentos\Carolina\Tabaco\tobacco_epidemic_factfile_07.jpg"/>
          <p:cNvPicPr>
            <a:picLocks noChangeAspect="1" noChangeArrowheads="1"/>
          </p:cNvPicPr>
          <p:nvPr/>
        </p:nvPicPr>
        <p:blipFill>
          <a:blip r:embed="rId5" cstate="print"/>
          <a:srcRect/>
          <a:stretch>
            <a:fillRect/>
          </a:stretch>
        </p:blipFill>
        <p:spPr bwMode="auto">
          <a:xfrm>
            <a:off x="1669230" y="37596380"/>
            <a:ext cx="3100387" cy="2393950"/>
          </a:xfrm>
          <a:prstGeom prst="rect">
            <a:avLst/>
          </a:prstGeom>
          <a:ln w="190500" cap="sq">
            <a:solidFill>
              <a:srgbClr val="195B1F"/>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90" name="Imagen 3" descr="E:\LABORO\CONICET\01 MARCA Conicet NUEVA\UEs\San Luis\INQUISAL.png"/>
          <p:cNvPicPr>
            <a:picLocks noChangeAspect="1" noChangeArrowheads="1"/>
          </p:cNvPicPr>
          <p:nvPr/>
        </p:nvPicPr>
        <p:blipFill>
          <a:blip r:embed="rId6" cstate="print"/>
          <a:srcRect/>
          <a:stretch>
            <a:fillRect/>
          </a:stretch>
        </p:blipFill>
        <p:spPr bwMode="auto">
          <a:xfrm>
            <a:off x="1559179" y="5727031"/>
            <a:ext cx="2815970" cy="3097296"/>
          </a:xfrm>
          <a:prstGeom prst="rect">
            <a:avLst/>
          </a:prstGeom>
          <a:noFill/>
          <a:ln w="9525">
            <a:noFill/>
            <a:miter lim="800000"/>
            <a:headEnd/>
            <a:tailEnd/>
          </a:ln>
        </p:spPr>
      </p:pic>
      <p:graphicFrame>
        <p:nvGraphicFramePr>
          <p:cNvPr id="23" name="22 Tabla"/>
          <p:cNvGraphicFramePr>
            <a:graphicFrameLocks noGrp="1"/>
          </p:cNvGraphicFramePr>
          <p:nvPr/>
        </p:nvGraphicFramePr>
        <p:xfrm>
          <a:off x="16900632" y="23211006"/>
          <a:ext cx="13116912" cy="5852160"/>
        </p:xfrm>
        <a:graphic>
          <a:graphicData uri="http://schemas.openxmlformats.org/drawingml/2006/table">
            <a:tbl>
              <a:tblPr>
                <a:tableStyleId>{C4B1156A-380E-4F78-BDF5-A606A8083BF9}</a:tableStyleId>
              </a:tblPr>
              <a:tblGrid>
                <a:gridCol w="3279228"/>
                <a:gridCol w="3279228"/>
                <a:gridCol w="3279228"/>
                <a:gridCol w="3279228"/>
              </a:tblGrid>
              <a:tr h="361625">
                <a:tc>
                  <a:txBody>
                    <a:bodyPr/>
                    <a:lstStyle/>
                    <a:p>
                      <a:pPr algn="ctr">
                        <a:spcAft>
                          <a:spcPts val="0"/>
                        </a:spcAft>
                      </a:pPr>
                      <a:r>
                        <a:rPr lang="en-US" sz="3200" dirty="0" err="1" smtClean="0">
                          <a:latin typeface="Arial" pitchFamily="34" charset="0"/>
                          <a:cs typeface="Arial" pitchFamily="34" charset="0"/>
                        </a:rPr>
                        <a:t>Muestra</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err="1">
                          <a:latin typeface="Arial" pitchFamily="34" charset="0"/>
                          <a:cs typeface="Arial" pitchFamily="34" charset="0"/>
                        </a:rPr>
                        <a:t>Cd</a:t>
                      </a:r>
                      <a:r>
                        <a:rPr lang="en-US" sz="3200" dirty="0">
                          <a:latin typeface="Arial" pitchFamily="34" charset="0"/>
                          <a:cs typeface="Arial" pitchFamily="34" charset="0"/>
                        </a:rPr>
                        <a:t>(II) </a:t>
                      </a:r>
                      <a:r>
                        <a:rPr lang="en-US" sz="3200" dirty="0" err="1" smtClean="0">
                          <a:latin typeface="Arial" pitchFamily="34" charset="0"/>
                          <a:cs typeface="Arial" pitchFamily="34" charset="0"/>
                        </a:rPr>
                        <a:t>agregado</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rPr>
                        <a:t>(µg L</a:t>
                      </a:r>
                      <a:r>
                        <a:rPr lang="en-US" sz="3200" baseline="30000" dirty="0">
                          <a:latin typeface="Arial" pitchFamily="34" charset="0"/>
                          <a:cs typeface="Arial" pitchFamily="34" charset="0"/>
                        </a:rPr>
                        <a:t>-1</a:t>
                      </a:r>
                      <a:r>
                        <a:rPr lang="en-US" sz="3200" dirty="0">
                          <a:latin typeface="Arial" pitchFamily="34" charset="0"/>
                          <a:cs typeface="Arial" pitchFamily="34" charset="0"/>
                        </a:rPr>
                        <a:t>)</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err="1">
                          <a:latin typeface="Arial" pitchFamily="34" charset="0"/>
                          <a:cs typeface="Arial" pitchFamily="34" charset="0"/>
                        </a:rPr>
                        <a:t>Cd</a:t>
                      </a:r>
                      <a:r>
                        <a:rPr lang="en-US" sz="3200" dirty="0">
                          <a:latin typeface="Arial" pitchFamily="34" charset="0"/>
                          <a:cs typeface="Arial" pitchFamily="34" charset="0"/>
                        </a:rPr>
                        <a:t>(II) </a:t>
                      </a:r>
                      <a:r>
                        <a:rPr lang="en-US" sz="3200" dirty="0" err="1" smtClean="0">
                          <a:latin typeface="Arial" pitchFamily="34" charset="0"/>
                          <a:cs typeface="Arial" pitchFamily="34" charset="0"/>
                        </a:rPr>
                        <a:t>encontrado</a:t>
                      </a:r>
                      <a:r>
                        <a:rPr lang="en-US" sz="3200" dirty="0" smtClean="0">
                          <a:latin typeface="Arial" pitchFamily="34" charset="0"/>
                          <a:cs typeface="Arial" pitchFamily="34" charset="0"/>
                        </a:rPr>
                        <a:t> </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sym typeface="Symbol"/>
                        </a:rPr>
                        <a:t></a:t>
                      </a:r>
                      <a:r>
                        <a:rPr lang="en-US" sz="3200" dirty="0">
                          <a:latin typeface="Arial" pitchFamily="34" charset="0"/>
                          <a:cs typeface="Arial" pitchFamily="34" charset="0"/>
                        </a:rPr>
                        <a:t> CV (µg L</a:t>
                      </a:r>
                      <a:r>
                        <a:rPr lang="en-US" sz="3200" baseline="30000" dirty="0">
                          <a:latin typeface="Arial" pitchFamily="34" charset="0"/>
                          <a:cs typeface="Arial" pitchFamily="34" charset="0"/>
                        </a:rPr>
                        <a:t>-1</a:t>
                      </a:r>
                      <a:r>
                        <a:rPr lang="en-US" sz="3200" dirty="0">
                          <a:latin typeface="Arial" pitchFamily="34" charset="0"/>
                          <a:cs typeface="Arial" pitchFamily="34" charset="0"/>
                        </a:rPr>
                        <a:t>)</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a:latin typeface="Arial" pitchFamily="34" charset="0"/>
                          <a:cs typeface="Arial" pitchFamily="34" charset="0"/>
                        </a:rPr>
                        <a:t>Recovery </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rPr>
                        <a:t>(%, n=5)</a:t>
                      </a:r>
                      <a:endParaRPr lang="es-ES" sz="3200" dirty="0">
                        <a:solidFill>
                          <a:schemeClr val="tx1"/>
                        </a:solidFill>
                        <a:latin typeface="Arial" pitchFamily="34" charset="0"/>
                        <a:ea typeface="Times New Roman"/>
                        <a:cs typeface="Arial" pitchFamily="34" charset="0"/>
                      </a:endParaRPr>
                    </a:p>
                  </a:txBody>
                  <a:tcPr marL="68580" marR="68580" marT="0" marB="0"/>
                </a:tc>
              </a:tr>
              <a:tr h="732668">
                <a:tc>
                  <a:txBody>
                    <a:bodyPr/>
                    <a:lstStyle/>
                    <a:p>
                      <a:pPr algn="ctr">
                        <a:spcAft>
                          <a:spcPts val="0"/>
                        </a:spcAft>
                      </a:pPr>
                      <a:endParaRPr lang="en-US" sz="3200">
                        <a:latin typeface="Arial" pitchFamily="34" charset="0"/>
                        <a:cs typeface="Arial" pitchFamily="34" charset="0"/>
                      </a:endParaRPr>
                    </a:p>
                    <a:p>
                      <a:pPr algn="ctr">
                        <a:spcAft>
                          <a:spcPts val="0"/>
                        </a:spcAft>
                      </a:pPr>
                      <a:r>
                        <a:rPr lang="en-US" sz="3200">
                          <a:latin typeface="Arial" pitchFamily="34" charset="0"/>
                          <a:cs typeface="Arial" pitchFamily="34" charset="0"/>
                        </a:rPr>
                        <a:t>1</a:t>
                      </a:r>
                      <a:endParaRPr lang="es-ES" sz="320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a:latin typeface="Arial" pitchFamily="34" charset="0"/>
                          <a:cs typeface="Arial" pitchFamily="34" charset="0"/>
                        </a:rPr>
                        <a:t>-</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126</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316</a:t>
                      </a:r>
                      <a:endParaRPr lang="es-ES" sz="3200">
                        <a:solidFill>
                          <a:schemeClr val="tx1"/>
                        </a:solidFill>
                        <a:latin typeface="Arial" pitchFamily="34" charset="0"/>
                        <a:ea typeface="Times New Roman"/>
                        <a:cs typeface="Arial" pitchFamily="34" charset="0"/>
                      </a:endParaRPr>
                    </a:p>
                  </a:txBody>
                  <a:tcPr marL="68580" marR="68580" marT="0" marB="0"/>
                </a:tc>
                <a:tc>
                  <a:txBody>
                    <a:bodyPr/>
                    <a:lstStyle/>
                    <a:p>
                      <a:pPr marL="25400" algn="ctr">
                        <a:spcAft>
                          <a:spcPts val="0"/>
                        </a:spcAft>
                      </a:pPr>
                      <a:r>
                        <a:rPr lang="en-US" sz="3200" dirty="0" smtClean="0">
                          <a:latin typeface="Arial" pitchFamily="34" charset="0"/>
                          <a:cs typeface="Arial" pitchFamily="34" charset="0"/>
                        </a:rPr>
                        <a:t>486,4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0,08</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611,4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0,03</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803,1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0,02</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s-ES" sz="3200" dirty="0">
                          <a:latin typeface="Arial" pitchFamily="34" charset="0"/>
                          <a:cs typeface="Arial" pitchFamily="34" charset="0"/>
                        </a:rPr>
                        <a:t>-</a:t>
                      </a:r>
                    </a:p>
                    <a:p>
                      <a:pPr algn="ctr">
                        <a:spcAft>
                          <a:spcPts val="0"/>
                        </a:spcAft>
                      </a:pPr>
                      <a:r>
                        <a:rPr lang="es-ES" sz="3200" dirty="0" smtClean="0">
                          <a:latin typeface="Arial" pitchFamily="34" charset="0"/>
                          <a:cs typeface="Arial" pitchFamily="34" charset="0"/>
                        </a:rPr>
                        <a:t>100,14</a:t>
                      </a:r>
                      <a:endParaRPr lang="es-ES" sz="3200" dirty="0">
                        <a:latin typeface="Arial" pitchFamily="34" charset="0"/>
                        <a:cs typeface="Arial" pitchFamily="34" charset="0"/>
                      </a:endParaRPr>
                    </a:p>
                    <a:p>
                      <a:pPr algn="ctr">
                        <a:spcAft>
                          <a:spcPts val="0"/>
                        </a:spcAft>
                      </a:pPr>
                      <a:r>
                        <a:rPr lang="es-ES" sz="3200" dirty="0" smtClean="0">
                          <a:latin typeface="Arial" pitchFamily="34" charset="0"/>
                          <a:cs typeface="Arial" pitchFamily="34" charset="0"/>
                        </a:rPr>
                        <a:t>98,66</a:t>
                      </a:r>
                      <a:endParaRPr lang="es-ES" sz="3200" dirty="0">
                        <a:solidFill>
                          <a:schemeClr val="tx1"/>
                        </a:solidFill>
                        <a:latin typeface="Arial" pitchFamily="34" charset="0"/>
                        <a:ea typeface="Times New Roman"/>
                        <a:cs typeface="Arial" pitchFamily="34" charset="0"/>
                      </a:endParaRPr>
                    </a:p>
                  </a:txBody>
                  <a:tcPr marL="68580" marR="68580" marT="0" marB="0"/>
                </a:tc>
              </a:tr>
              <a:tr h="732668">
                <a:tc>
                  <a:txBody>
                    <a:bodyPr/>
                    <a:lstStyle/>
                    <a:p>
                      <a:pPr algn="ctr">
                        <a:spcAft>
                          <a:spcPts val="0"/>
                        </a:spcAft>
                      </a:pPr>
                      <a:endParaRPr lang="es-ES" sz="3200">
                        <a:latin typeface="Arial" pitchFamily="34" charset="0"/>
                        <a:cs typeface="Arial" pitchFamily="34" charset="0"/>
                      </a:endParaRPr>
                    </a:p>
                    <a:p>
                      <a:pPr algn="ctr">
                        <a:spcAft>
                          <a:spcPts val="0"/>
                        </a:spcAft>
                      </a:pPr>
                      <a:r>
                        <a:rPr lang="es-ES" sz="3200">
                          <a:latin typeface="Arial" pitchFamily="34" charset="0"/>
                          <a:cs typeface="Arial" pitchFamily="34" charset="0"/>
                        </a:rPr>
                        <a:t>2</a:t>
                      </a:r>
                      <a:endParaRPr lang="es-ES" sz="320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a:latin typeface="Arial" pitchFamily="34" charset="0"/>
                          <a:cs typeface="Arial" pitchFamily="34" charset="0"/>
                        </a:rPr>
                        <a:t>-</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126</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316</a:t>
                      </a:r>
                      <a:endParaRPr lang="es-ES" sz="3200">
                        <a:solidFill>
                          <a:schemeClr val="tx1"/>
                        </a:solidFill>
                        <a:latin typeface="Arial" pitchFamily="34" charset="0"/>
                        <a:ea typeface="Times New Roman"/>
                        <a:cs typeface="Arial" pitchFamily="34" charset="0"/>
                      </a:endParaRPr>
                    </a:p>
                  </a:txBody>
                  <a:tcPr marL="68580" marR="68580" marT="0" marB="0"/>
                </a:tc>
                <a:tc>
                  <a:txBody>
                    <a:bodyPr/>
                    <a:lstStyle/>
                    <a:p>
                      <a:pPr marL="25400" algn="ctr">
                        <a:spcAft>
                          <a:spcPts val="0"/>
                        </a:spcAft>
                      </a:pPr>
                      <a:r>
                        <a:rPr lang="es-ES" sz="3200" dirty="0" smtClean="0">
                          <a:latin typeface="Arial" pitchFamily="34" charset="0"/>
                          <a:cs typeface="Arial" pitchFamily="34" charset="0"/>
                        </a:rPr>
                        <a:t>502,7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0,04</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627,9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0,03</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819,5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0,02</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s-ES" sz="3200" dirty="0">
                          <a:latin typeface="Arial" pitchFamily="34" charset="0"/>
                          <a:cs typeface="Arial" pitchFamily="34" charset="0"/>
                        </a:rPr>
                        <a:t>-</a:t>
                      </a:r>
                    </a:p>
                    <a:p>
                      <a:pPr algn="ctr">
                        <a:spcAft>
                          <a:spcPts val="0"/>
                        </a:spcAft>
                      </a:pPr>
                      <a:r>
                        <a:rPr lang="es-ES" sz="3200" dirty="0" smtClean="0">
                          <a:latin typeface="Arial" pitchFamily="34" charset="0"/>
                          <a:cs typeface="Arial" pitchFamily="34" charset="0"/>
                        </a:rPr>
                        <a:t>99,83</a:t>
                      </a:r>
                      <a:endParaRPr lang="es-ES" sz="3200" dirty="0">
                        <a:latin typeface="Arial" pitchFamily="34" charset="0"/>
                        <a:cs typeface="Arial" pitchFamily="34" charset="0"/>
                      </a:endParaRPr>
                    </a:p>
                    <a:p>
                      <a:pPr algn="ctr">
                        <a:spcAft>
                          <a:spcPts val="0"/>
                        </a:spcAft>
                      </a:pPr>
                      <a:r>
                        <a:rPr lang="es-ES" sz="3200" dirty="0" smtClean="0">
                          <a:latin typeface="Arial" pitchFamily="34" charset="0"/>
                          <a:cs typeface="Arial" pitchFamily="34" charset="0"/>
                        </a:rPr>
                        <a:t>100,14</a:t>
                      </a:r>
                      <a:endParaRPr lang="es-ES" sz="3200" dirty="0">
                        <a:solidFill>
                          <a:schemeClr val="tx1"/>
                        </a:solidFill>
                        <a:latin typeface="Arial" pitchFamily="34" charset="0"/>
                        <a:ea typeface="Times New Roman"/>
                        <a:cs typeface="Arial" pitchFamily="34" charset="0"/>
                      </a:endParaRPr>
                    </a:p>
                  </a:txBody>
                  <a:tcPr marL="68580" marR="68580" marT="0" marB="0"/>
                </a:tc>
              </a:tr>
              <a:tr h="732668">
                <a:tc>
                  <a:txBody>
                    <a:bodyPr/>
                    <a:lstStyle/>
                    <a:p>
                      <a:pPr algn="ctr">
                        <a:spcAft>
                          <a:spcPts val="0"/>
                        </a:spcAft>
                      </a:pPr>
                      <a:endParaRPr lang="es-ES" sz="3200" dirty="0">
                        <a:latin typeface="Arial" pitchFamily="34" charset="0"/>
                        <a:cs typeface="Arial" pitchFamily="34" charset="0"/>
                      </a:endParaRPr>
                    </a:p>
                    <a:p>
                      <a:pPr algn="ctr">
                        <a:spcAft>
                          <a:spcPts val="0"/>
                        </a:spcAft>
                      </a:pPr>
                      <a:r>
                        <a:rPr lang="es-ES" sz="3200" dirty="0" smtClean="0">
                          <a:latin typeface="Arial" pitchFamily="34" charset="0"/>
                          <a:cs typeface="Arial" pitchFamily="34" charset="0"/>
                        </a:rPr>
                        <a:t>3</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a:latin typeface="Arial" pitchFamily="34" charset="0"/>
                          <a:cs typeface="Arial" pitchFamily="34" charset="0"/>
                        </a:rPr>
                        <a:t>-</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rPr>
                        <a:t>126</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rPr>
                        <a:t>316</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marL="25400" algn="ctr">
                        <a:spcAft>
                          <a:spcPts val="0"/>
                        </a:spcAft>
                        <a:tabLst>
                          <a:tab pos="25400" algn="l"/>
                        </a:tabLst>
                      </a:pPr>
                      <a:r>
                        <a:rPr lang="en-US" sz="3200" dirty="0" smtClean="0">
                          <a:latin typeface="Arial" pitchFamily="34" charset="0"/>
                          <a:cs typeface="Arial" pitchFamily="34" charset="0"/>
                        </a:rPr>
                        <a:t>565,5 </a:t>
                      </a:r>
                      <a:r>
                        <a:rPr lang="en-US" sz="3200" dirty="0" smtClean="0">
                          <a:latin typeface="Arial" pitchFamily="34" charset="0"/>
                          <a:cs typeface="Arial" pitchFamily="34" charset="0"/>
                          <a:sym typeface="Symbol"/>
                        </a:rPr>
                        <a:t></a:t>
                      </a:r>
                      <a:r>
                        <a:rPr lang="en-US" sz="3200" dirty="0" smtClean="0">
                          <a:latin typeface="Arial" pitchFamily="34" charset="0"/>
                          <a:cs typeface="Arial" pitchFamily="34" charset="0"/>
                        </a:rPr>
                        <a:t> 0,04 691,9</a:t>
                      </a:r>
                      <a:r>
                        <a:rPr lang="en-US" sz="3200" dirty="0" smtClean="0">
                          <a:latin typeface="Arial" pitchFamily="34" charset="0"/>
                          <a:cs typeface="Arial" pitchFamily="34" charset="0"/>
                          <a:sym typeface="Symbol"/>
                        </a:rPr>
                        <a:t></a:t>
                      </a:r>
                      <a:r>
                        <a:rPr lang="en-US" sz="3200" dirty="0" smtClean="0">
                          <a:latin typeface="Arial" pitchFamily="34" charset="0"/>
                          <a:cs typeface="Arial" pitchFamily="34" charset="0"/>
                        </a:rPr>
                        <a:t> 0,03</a:t>
                      </a:r>
                      <a:endParaRPr lang="es-ES" sz="3200" dirty="0" smtClean="0">
                        <a:latin typeface="Arial" pitchFamily="34" charset="0"/>
                        <a:cs typeface="Arial" pitchFamily="34" charset="0"/>
                      </a:endParaRPr>
                    </a:p>
                    <a:p>
                      <a:pPr marL="25400" algn="ctr">
                        <a:spcAft>
                          <a:spcPts val="0"/>
                        </a:spcAft>
                        <a:tabLst>
                          <a:tab pos="25400" algn="l"/>
                        </a:tabLst>
                      </a:pPr>
                      <a:r>
                        <a:rPr lang="en-US" sz="3200" dirty="0" smtClean="0">
                          <a:latin typeface="Arial" pitchFamily="34" charset="0"/>
                          <a:cs typeface="Arial" pitchFamily="34" charset="0"/>
                        </a:rPr>
                        <a:t>880,8 </a:t>
                      </a:r>
                      <a:r>
                        <a:rPr lang="en-US" sz="3200" dirty="0" smtClean="0">
                          <a:latin typeface="Arial" pitchFamily="34" charset="0"/>
                          <a:cs typeface="Arial" pitchFamily="34" charset="0"/>
                          <a:sym typeface="Symbol"/>
                        </a:rPr>
                        <a:t></a:t>
                      </a:r>
                      <a:r>
                        <a:rPr lang="en-US" sz="3200" dirty="0" smtClean="0">
                          <a:latin typeface="Arial" pitchFamily="34" charset="0"/>
                          <a:cs typeface="Arial" pitchFamily="34" charset="0"/>
                        </a:rPr>
                        <a:t> 0,01</a:t>
                      </a:r>
                      <a:endParaRPr lang="es-ES" sz="3200" dirty="0">
                        <a:solidFill>
                          <a:schemeClr val="tx1"/>
                        </a:solidFill>
                        <a:latin typeface="Arial" pitchFamily="34" charset="0"/>
                        <a:ea typeface="Times New Roman"/>
                        <a:cs typeface="Arial" pitchFamily="34" charset="0"/>
                      </a:endParaRPr>
                    </a:p>
                  </a:txBody>
                  <a:tcPr marL="68580" marR="68580" marT="0" marB="0"/>
                </a:tc>
                <a:tc>
                  <a:txBody>
                    <a:bodyPr/>
                    <a:lstStyle/>
                    <a:p>
                      <a:pPr algn="ctr">
                        <a:spcAft>
                          <a:spcPts val="0"/>
                        </a:spcAft>
                      </a:pPr>
                      <a:r>
                        <a:rPr lang="es-ES" sz="3200" dirty="0" smtClean="0">
                          <a:latin typeface="Arial" pitchFamily="34" charset="0"/>
                          <a:cs typeface="Arial" pitchFamily="34" charset="0"/>
                        </a:rPr>
                        <a:t>-</a:t>
                      </a:r>
                    </a:p>
                    <a:p>
                      <a:pPr algn="ctr">
                        <a:spcAft>
                          <a:spcPts val="0"/>
                        </a:spcAft>
                      </a:pPr>
                      <a:r>
                        <a:rPr lang="es-ES" sz="3200" dirty="0" smtClean="0">
                          <a:solidFill>
                            <a:schemeClr val="tx1"/>
                          </a:solidFill>
                          <a:latin typeface="Arial" pitchFamily="34" charset="0"/>
                          <a:ea typeface="Times New Roman"/>
                          <a:cs typeface="Arial" pitchFamily="34" charset="0"/>
                        </a:rPr>
                        <a:t>100,07</a:t>
                      </a:r>
                    </a:p>
                    <a:p>
                      <a:pPr algn="ctr">
                        <a:spcAft>
                          <a:spcPts val="0"/>
                        </a:spcAft>
                      </a:pPr>
                      <a:r>
                        <a:rPr lang="es-ES" sz="3200" dirty="0" smtClean="0">
                          <a:solidFill>
                            <a:schemeClr val="tx1"/>
                          </a:solidFill>
                          <a:latin typeface="Arial" pitchFamily="34" charset="0"/>
                          <a:ea typeface="Times New Roman"/>
                          <a:cs typeface="Arial" pitchFamily="34" charset="0"/>
                        </a:rPr>
                        <a:t>99,9</a:t>
                      </a:r>
                      <a:endParaRPr lang="es-ES" sz="3200" dirty="0">
                        <a:solidFill>
                          <a:schemeClr val="tx1"/>
                        </a:solidFill>
                        <a:latin typeface="Arial" pitchFamily="34" charset="0"/>
                        <a:ea typeface="Times New Roman"/>
                        <a:cs typeface="Arial" pitchFamily="34" charset="0"/>
                      </a:endParaRPr>
                    </a:p>
                  </a:txBody>
                  <a:tcPr marL="68580" marR="68580" marT="0" marB="0"/>
                </a:tc>
              </a:tr>
            </a:tbl>
          </a:graphicData>
        </a:graphic>
      </p:graphicFrame>
      <p:graphicFrame>
        <p:nvGraphicFramePr>
          <p:cNvPr id="24" name="23 Tabla"/>
          <p:cNvGraphicFramePr>
            <a:graphicFrameLocks noGrp="1"/>
          </p:cNvGraphicFramePr>
          <p:nvPr/>
        </p:nvGraphicFramePr>
        <p:xfrm>
          <a:off x="16921120" y="30239931"/>
          <a:ext cx="13096424" cy="5364480"/>
        </p:xfrm>
        <a:graphic>
          <a:graphicData uri="http://schemas.openxmlformats.org/drawingml/2006/table">
            <a:tbl>
              <a:tblPr>
                <a:tableStyleId>{C4B1156A-380E-4F78-BDF5-A606A8083BF9}</a:tableStyleId>
              </a:tblPr>
              <a:tblGrid>
                <a:gridCol w="3274106"/>
                <a:gridCol w="3274106"/>
                <a:gridCol w="3274106"/>
                <a:gridCol w="3274106"/>
              </a:tblGrid>
              <a:tr h="383899">
                <a:tc>
                  <a:txBody>
                    <a:bodyPr/>
                    <a:lstStyle/>
                    <a:p>
                      <a:pPr algn="ctr">
                        <a:spcAft>
                          <a:spcPts val="0"/>
                        </a:spcAft>
                      </a:pPr>
                      <a:r>
                        <a:rPr lang="en-US" sz="3200" dirty="0" err="1" smtClean="0">
                          <a:latin typeface="Arial" pitchFamily="34" charset="0"/>
                          <a:cs typeface="Arial" pitchFamily="34" charset="0"/>
                        </a:rPr>
                        <a:t>Muestra</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err="1">
                          <a:latin typeface="Arial" pitchFamily="34" charset="0"/>
                          <a:cs typeface="Arial" pitchFamily="34" charset="0"/>
                        </a:rPr>
                        <a:t>Cd</a:t>
                      </a:r>
                      <a:r>
                        <a:rPr lang="en-US" sz="3200" dirty="0">
                          <a:latin typeface="Arial" pitchFamily="34" charset="0"/>
                          <a:cs typeface="Arial" pitchFamily="34" charset="0"/>
                        </a:rPr>
                        <a:t>(II) </a:t>
                      </a:r>
                      <a:r>
                        <a:rPr lang="en-US" sz="3200" dirty="0" err="1" smtClean="0">
                          <a:latin typeface="Arial" pitchFamily="34" charset="0"/>
                          <a:cs typeface="Arial" pitchFamily="34" charset="0"/>
                        </a:rPr>
                        <a:t>agregado</a:t>
                      </a:r>
                      <a:r>
                        <a:rPr lang="en-US" sz="3200" dirty="0" smtClean="0">
                          <a:latin typeface="Arial" pitchFamily="34" charset="0"/>
                          <a:cs typeface="Arial" pitchFamily="34" charset="0"/>
                        </a:rPr>
                        <a:t> </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rPr>
                        <a:t>(µg L</a:t>
                      </a:r>
                      <a:r>
                        <a:rPr lang="en-US" sz="3200" baseline="30000" dirty="0">
                          <a:latin typeface="Arial" pitchFamily="34" charset="0"/>
                          <a:cs typeface="Arial" pitchFamily="34" charset="0"/>
                        </a:rPr>
                        <a:t>-1</a:t>
                      </a:r>
                      <a:r>
                        <a:rPr lang="en-US" sz="3200" dirty="0">
                          <a:latin typeface="Arial" pitchFamily="34" charset="0"/>
                          <a:cs typeface="Arial" pitchFamily="34" charset="0"/>
                        </a:rPr>
                        <a:t>)</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err="1">
                          <a:latin typeface="Arial" pitchFamily="34" charset="0"/>
                          <a:cs typeface="Arial" pitchFamily="34" charset="0"/>
                        </a:rPr>
                        <a:t>Cd</a:t>
                      </a:r>
                      <a:r>
                        <a:rPr lang="en-US" sz="3200" dirty="0">
                          <a:latin typeface="Arial" pitchFamily="34" charset="0"/>
                          <a:cs typeface="Arial" pitchFamily="34" charset="0"/>
                        </a:rPr>
                        <a:t>(II) </a:t>
                      </a:r>
                      <a:r>
                        <a:rPr lang="en-US" sz="3200" dirty="0" err="1" smtClean="0">
                          <a:latin typeface="Arial" pitchFamily="34" charset="0"/>
                          <a:cs typeface="Arial" pitchFamily="34" charset="0"/>
                        </a:rPr>
                        <a:t>encontado</a:t>
                      </a:r>
                      <a:r>
                        <a:rPr lang="en-US" sz="3200" dirty="0" smtClean="0">
                          <a:latin typeface="Arial" pitchFamily="34" charset="0"/>
                          <a:cs typeface="Arial" pitchFamily="34" charset="0"/>
                        </a:rPr>
                        <a:t> </a:t>
                      </a:r>
                      <a:endParaRPr lang="es-ES" sz="3200" dirty="0">
                        <a:latin typeface="Arial" pitchFamily="34" charset="0"/>
                        <a:cs typeface="Arial" pitchFamily="34" charset="0"/>
                      </a:endParaRPr>
                    </a:p>
                    <a:p>
                      <a:pPr algn="ctr">
                        <a:spcAft>
                          <a:spcPts val="0"/>
                        </a:spcAft>
                      </a:pPr>
                      <a:r>
                        <a:rPr lang="en-US" sz="3200" dirty="0">
                          <a:latin typeface="Arial" pitchFamily="34" charset="0"/>
                          <a:cs typeface="Arial" pitchFamily="34" charset="0"/>
                          <a:sym typeface="Symbol"/>
                        </a:rPr>
                        <a:t></a:t>
                      </a:r>
                      <a:r>
                        <a:rPr lang="en-US" sz="3200" dirty="0">
                          <a:latin typeface="Arial" pitchFamily="34" charset="0"/>
                          <a:cs typeface="Arial" pitchFamily="34" charset="0"/>
                        </a:rPr>
                        <a:t> CV (µg L</a:t>
                      </a:r>
                      <a:r>
                        <a:rPr lang="en-US" sz="3200" baseline="30000" dirty="0">
                          <a:latin typeface="Arial" pitchFamily="34" charset="0"/>
                          <a:cs typeface="Arial" pitchFamily="34" charset="0"/>
                        </a:rPr>
                        <a:t>-1</a:t>
                      </a:r>
                      <a:r>
                        <a:rPr lang="en-US" sz="3200" dirty="0">
                          <a:latin typeface="Arial" pitchFamily="34" charset="0"/>
                          <a:cs typeface="Arial" pitchFamily="34" charset="0"/>
                        </a:rPr>
                        <a:t>)</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a:latin typeface="Arial" pitchFamily="34" charset="0"/>
                          <a:cs typeface="Arial" pitchFamily="34" charset="0"/>
                        </a:rPr>
                        <a:t>Recovery </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 n=5)</a:t>
                      </a:r>
                      <a:endParaRPr lang="es-ES" sz="3200">
                        <a:latin typeface="Arial" pitchFamily="34" charset="0"/>
                        <a:ea typeface="Times New Roman"/>
                        <a:cs typeface="Arial" pitchFamily="34" charset="0"/>
                      </a:endParaRPr>
                    </a:p>
                  </a:txBody>
                  <a:tcPr marL="68580" marR="68580" marT="0" marB="0"/>
                </a:tc>
              </a:tr>
              <a:tr h="777795">
                <a:tc>
                  <a:txBody>
                    <a:bodyPr/>
                    <a:lstStyle/>
                    <a:p>
                      <a:pPr algn="ctr">
                        <a:spcAft>
                          <a:spcPts val="0"/>
                        </a:spcAft>
                      </a:pPr>
                      <a:endParaRPr lang="en-US" sz="3200">
                        <a:latin typeface="Arial" pitchFamily="34" charset="0"/>
                        <a:cs typeface="Arial" pitchFamily="34" charset="0"/>
                      </a:endParaRPr>
                    </a:p>
                    <a:p>
                      <a:pPr algn="ctr">
                        <a:spcAft>
                          <a:spcPts val="0"/>
                        </a:spcAft>
                      </a:pPr>
                      <a:r>
                        <a:rPr lang="en-US" sz="3200">
                          <a:latin typeface="Arial" pitchFamily="34" charset="0"/>
                          <a:cs typeface="Arial" pitchFamily="34" charset="0"/>
                        </a:rPr>
                        <a:t>1</a:t>
                      </a:r>
                      <a:endParaRPr lang="es-ES" sz="320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a:latin typeface="Arial" pitchFamily="34" charset="0"/>
                          <a:cs typeface="Arial" pitchFamily="34" charset="0"/>
                        </a:rPr>
                        <a:t>-</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126</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316</a:t>
                      </a:r>
                      <a:endParaRPr lang="es-ES" sz="3200">
                        <a:latin typeface="Arial" pitchFamily="34" charset="0"/>
                        <a:ea typeface="Times New Roman"/>
                        <a:cs typeface="Arial" pitchFamily="34" charset="0"/>
                      </a:endParaRPr>
                    </a:p>
                  </a:txBody>
                  <a:tcPr marL="68580" marR="68580" marT="0" marB="0"/>
                </a:tc>
                <a:tc>
                  <a:txBody>
                    <a:bodyPr/>
                    <a:lstStyle/>
                    <a:p>
                      <a:pPr marL="25400" algn="ctr">
                        <a:spcAft>
                          <a:spcPts val="0"/>
                        </a:spcAft>
                      </a:pPr>
                      <a:r>
                        <a:rPr lang="en-US" sz="3200" dirty="0" smtClean="0">
                          <a:latin typeface="Arial" pitchFamily="34" charset="0"/>
                          <a:cs typeface="Arial" pitchFamily="34" charset="0"/>
                        </a:rPr>
                        <a:t>324,8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0,05</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451,2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0,04</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641,3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0,04</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s-ES" sz="3200" dirty="0">
                          <a:latin typeface="Arial" pitchFamily="34" charset="0"/>
                          <a:cs typeface="Arial" pitchFamily="34" charset="0"/>
                        </a:rPr>
                        <a:t>-</a:t>
                      </a:r>
                    </a:p>
                    <a:p>
                      <a:pPr algn="ctr">
                        <a:spcAft>
                          <a:spcPts val="0"/>
                        </a:spcAft>
                      </a:pPr>
                      <a:r>
                        <a:rPr lang="es-ES" sz="3200" dirty="0" smtClean="0">
                          <a:latin typeface="Arial" pitchFamily="34" charset="0"/>
                          <a:cs typeface="Arial" pitchFamily="34" charset="0"/>
                        </a:rPr>
                        <a:t>100,12</a:t>
                      </a:r>
                      <a:endParaRPr lang="es-ES" sz="3200" dirty="0">
                        <a:latin typeface="Arial" pitchFamily="34" charset="0"/>
                        <a:cs typeface="Arial" pitchFamily="34" charset="0"/>
                      </a:endParaRPr>
                    </a:p>
                    <a:p>
                      <a:pPr algn="ctr">
                        <a:spcAft>
                          <a:spcPts val="0"/>
                        </a:spcAft>
                      </a:pPr>
                      <a:r>
                        <a:rPr lang="es-ES" sz="3200" dirty="0" smtClean="0">
                          <a:latin typeface="Arial" pitchFamily="34" charset="0"/>
                          <a:cs typeface="Arial" pitchFamily="34" charset="0"/>
                        </a:rPr>
                        <a:t>100,15</a:t>
                      </a:r>
                      <a:endParaRPr lang="es-ES" sz="3200" dirty="0">
                        <a:latin typeface="Arial" pitchFamily="34" charset="0"/>
                        <a:ea typeface="Times New Roman"/>
                        <a:cs typeface="Arial" pitchFamily="34" charset="0"/>
                      </a:endParaRPr>
                    </a:p>
                  </a:txBody>
                  <a:tcPr marL="68580" marR="68580" marT="0" marB="0"/>
                </a:tc>
              </a:tr>
              <a:tr h="777795">
                <a:tc>
                  <a:txBody>
                    <a:bodyPr/>
                    <a:lstStyle/>
                    <a:p>
                      <a:pPr algn="ctr">
                        <a:spcAft>
                          <a:spcPts val="0"/>
                        </a:spcAft>
                      </a:pPr>
                      <a:endParaRPr lang="es-ES" sz="3200">
                        <a:latin typeface="Arial" pitchFamily="34" charset="0"/>
                        <a:cs typeface="Arial" pitchFamily="34" charset="0"/>
                      </a:endParaRPr>
                    </a:p>
                    <a:p>
                      <a:pPr algn="ctr">
                        <a:spcAft>
                          <a:spcPts val="0"/>
                        </a:spcAft>
                      </a:pPr>
                      <a:r>
                        <a:rPr lang="es-ES" sz="3200">
                          <a:latin typeface="Arial" pitchFamily="34" charset="0"/>
                          <a:cs typeface="Arial" pitchFamily="34" charset="0"/>
                        </a:rPr>
                        <a:t>2</a:t>
                      </a:r>
                      <a:endParaRPr lang="es-ES" sz="320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a:latin typeface="Arial" pitchFamily="34" charset="0"/>
                          <a:cs typeface="Arial" pitchFamily="34" charset="0"/>
                        </a:rPr>
                        <a:t>-</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30</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45</a:t>
                      </a:r>
                      <a:endParaRPr lang="es-ES" sz="3200">
                        <a:latin typeface="Arial" pitchFamily="34" charset="0"/>
                        <a:ea typeface="Times New Roman"/>
                        <a:cs typeface="Arial" pitchFamily="34" charset="0"/>
                      </a:endParaRPr>
                    </a:p>
                  </a:txBody>
                  <a:tcPr marL="68580" marR="68580" marT="0" marB="0"/>
                </a:tc>
                <a:tc>
                  <a:txBody>
                    <a:bodyPr/>
                    <a:lstStyle/>
                    <a:p>
                      <a:pPr marL="25400" algn="ctr">
                        <a:spcAft>
                          <a:spcPts val="0"/>
                        </a:spcAft>
                      </a:pPr>
                      <a:r>
                        <a:rPr lang="es-ES" sz="3200" dirty="0" smtClean="0">
                          <a:latin typeface="Arial" pitchFamily="34" charset="0"/>
                          <a:cs typeface="Arial" pitchFamily="34" charset="0"/>
                        </a:rPr>
                        <a:t>447,8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0,02</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573,0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0,08</a:t>
                      </a:r>
                      <a:endParaRPr lang="es-ES" sz="3200" dirty="0">
                        <a:latin typeface="Arial" pitchFamily="34" charset="0"/>
                        <a:cs typeface="Arial" pitchFamily="34" charset="0"/>
                      </a:endParaRPr>
                    </a:p>
                    <a:p>
                      <a:pPr marL="25400" algn="ctr">
                        <a:spcAft>
                          <a:spcPts val="0"/>
                        </a:spcAft>
                      </a:pPr>
                      <a:r>
                        <a:rPr lang="en-US" sz="3200" dirty="0" smtClean="0">
                          <a:latin typeface="Arial" pitchFamily="34" charset="0"/>
                          <a:cs typeface="Arial" pitchFamily="34" charset="0"/>
                        </a:rPr>
                        <a:t>764,8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0,07</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s-ES" sz="3200" dirty="0">
                          <a:latin typeface="Arial" pitchFamily="34" charset="0"/>
                          <a:cs typeface="Arial" pitchFamily="34" charset="0"/>
                        </a:rPr>
                        <a:t>-</a:t>
                      </a:r>
                    </a:p>
                    <a:p>
                      <a:pPr algn="ctr">
                        <a:spcAft>
                          <a:spcPts val="0"/>
                        </a:spcAft>
                      </a:pPr>
                      <a:r>
                        <a:rPr lang="es-ES" sz="3200" dirty="0" smtClean="0">
                          <a:latin typeface="Arial" pitchFamily="34" charset="0"/>
                          <a:cs typeface="Arial" pitchFamily="34" charset="0"/>
                        </a:rPr>
                        <a:t>99,8</a:t>
                      </a:r>
                      <a:endParaRPr lang="es-ES" sz="3200" dirty="0">
                        <a:latin typeface="Arial" pitchFamily="34" charset="0"/>
                        <a:cs typeface="Arial" pitchFamily="34" charset="0"/>
                      </a:endParaRPr>
                    </a:p>
                    <a:p>
                      <a:pPr algn="ctr">
                        <a:spcAft>
                          <a:spcPts val="0"/>
                        </a:spcAft>
                      </a:pPr>
                      <a:r>
                        <a:rPr lang="es-ES" sz="3200" dirty="0" smtClean="0">
                          <a:latin typeface="Arial" pitchFamily="34" charset="0"/>
                          <a:cs typeface="Arial" pitchFamily="34" charset="0"/>
                        </a:rPr>
                        <a:t>100,2</a:t>
                      </a:r>
                      <a:endParaRPr lang="es-ES" sz="3200" dirty="0">
                        <a:latin typeface="Arial" pitchFamily="34" charset="0"/>
                        <a:ea typeface="Times New Roman"/>
                        <a:cs typeface="Arial" pitchFamily="34" charset="0"/>
                      </a:endParaRPr>
                    </a:p>
                  </a:txBody>
                  <a:tcPr marL="68580" marR="68580" marT="0" marB="0"/>
                </a:tc>
              </a:tr>
              <a:tr h="777795">
                <a:tc>
                  <a:txBody>
                    <a:bodyPr/>
                    <a:lstStyle/>
                    <a:p>
                      <a:pPr algn="ctr">
                        <a:spcAft>
                          <a:spcPts val="0"/>
                        </a:spcAft>
                      </a:pPr>
                      <a:endParaRPr lang="es-ES" sz="3200" dirty="0">
                        <a:latin typeface="Arial" pitchFamily="34" charset="0"/>
                        <a:cs typeface="Arial" pitchFamily="34" charset="0"/>
                      </a:endParaRPr>
                    </a:p>
                    <a:p>
                      <a:pPr algn="ctr">
                        <a:spcAft>
                          <a:spcPts val="0"/>
                        </a:spcAft>
                      </a:pPr>
                      <a:r>
                        <a:rPr lang="es-ES" sz="3200" dirty="0" smtClean="0">
                          <a:latin typeface="Arial" pitchFamily="34" charset="0"/>
                          <a:cs typeface="Arial" pitchFamily="34" charset="0"/>
                        </a:rPr>
                        <a:t>3</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a:latin typeface="Arial" pitchFamily="34" charset="0"/>
                          <a:cs typeface="Arial" pitchFamily="34" charset="0"/>
                        </a:rPr>
                        <a:t>-</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20</a:t>
                      </a:r>
                      <a:endParaRPr lang="es-ES" sz="3200">
                        <a:latin typeface="Arial" pitchFamily="34" charset="0"/>
                        <a:cs typeface="Arial" pitchFamily="34" charset="0"/>
                      </a:endParaRPr>
                    </a:p>
                    <a:p>
                      <a:pPr algn="ctr">
                        <a:spcAft>
                          <a:spcPts val="0"/>
                        </a:spcAft>
                      </a:pPr>
                      <a:r>
                        <a:rPr lang="en-US" sz="3200">
                          <a:latin typeface="Arial" pitchFamily="34" charset="0"/>
                          <a:cs typeface="Arial" pitchFamily="34" charset="0"/>
                        </a:rPr>
                        <a:t>30</a:t>
                      </a:r>
                      <a:endParaRPr lang="es-ES" sz="3200">
                        <a:latin typeface="Arial" pitchFamily="34" charset="0"/>
                        <a:ea typeface="Times New Roman"/>
                        <a:cs typeface="Arial" pitchFamily="34" charset="0"/>
                      </a:endParaRPr>
                    </a:p>
                  </a:txBody>
                  <a:tcPr marL="68580" marR="68580" marT="0" marB="0"/>
                </a:tc>
                <a:tc>
                  <a:txBody>
                    <a:bodyPr/>
                    <a:lstStyle/>
                    <a:p>
                      <a:pPr marL="25400" algn="ctr">
                        <a:spcAft>
                          <a:spcPts val="0"/>
                        </a:spcAft>
                        <a:tabLst>
                          <a:tab pos="25400" algn="l"/>
                        </a:tabLst>
                      </a:pPr>
                      <a:r>
                        <a:rPr lang="en-US" sz="3200" dirty="0" smtClean="0">
                          <a:latin typeface="Arial" pitchFamily="34" charset="0"/>
                          <a:cs typeface="Arial" pitchFamily="34" charset="0"/>
                        </a:rPr>
                        <a:t>521,5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0,04</a:t>
                      </a:r>
                      <a:endParaRPr lang="es-ES" sz="3200" dirty="0">
                        <a:latin typeface="Arial" pitchFamily="34" charset="0"/>
                        <a:cs typeface="Arial" pitchFamily="34" charset="0"/>
                      </a:endParaRPr>
                    </a:p>
                    <a:p>
                      <a:pPr marL="25400" algn="ctr">
                        <a:spcAft>
                          <a:spcPts val="0"/>
                        </a:spcAft>
                        <a:tabLst>
                          <a:tab pos="25400" algn="l"/>
                        </a:tabLst>
                      </a:pPr>
                      <a:r>
                        <a:rPr lang="en-US" sz="3200" dirty="0" smtClean="0">
                          <a:latin typeface="Arial" pitchFamily="34" charset="0"/>
                          <a:cs typeface="Arial" pitchFamily="34" charset="0"/>
                        </a:rPr>
                        <a:t>647,0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0,03</a:t>
                      </a:r>
                      <a:endParaRPr lang="es-ES" sz="3200" dirty="0">
                        <a:latin typeface="Arial" pitchFamily="34" charset="0"/>
                        <a:cs typeface="Arial" pitchFamily="34" charset="0"/>
                      </a:endParaRPr>
                    </a:p>
                    <a:p>
                      <a:pPr marL="25400" algn="ctr">
                        <a:spcAft>
                          <a:spcPts val="0"/>
                        </a:spcAft>
                        <a:tabLst>
                          <a:tab pos="25400" algn="l"/>
                        </a:tabLst>
                      </a:pPr>
                      <a:r>
                        <a:rPr lang="en-US" sz="3200" dirty="0" smtClean="0">
                          <a:latin typeface="Arial" pitchFamily="34" charset="0"/>
                          <a:cs typeface="Arial" pitchFamily="34" charset="0"/>
                        </a:rPr>
                        <a:t>836,4 </a:t>
                      </a:r>
                      <a:r>
                        <a:rPr lang="en-US" sz="3200" dirty="0">
                          <a:latin typeface="Arial" pitchFamily="34" charset="0"/>
                          <a:cs typeface="Arial" pitchFamily="34" charset="0"/>
                          <a:sym typeface="Symbol"/>
                        </a:rPr>
                        <a:t></a:t>
                      </a:r>
                      <a:r>
                        <a:rPr lang="en-US" sz="3200" dirty="0">
                          <a:latin typeface="Arial" pitchFamily="34" charset="0"/>
                          <a:cs typeface="Arial" pitchFamily="34" charset="0"/>
                        </a:rPr>
                        <a:t> </a:t>
                      </a:r>
                      <a:r>
                        <a:rPr lang="en-US" sz="3200" dirty="0" smtClean="0">
                          <a:latin typeface="Arial" pitchFamily="34" charset="0"/>
                          <a:cs typeface="Arial" pitchFamily="34" charset="0"/>
                        </a:rPr>
                        <a:t>0,01</a:t>
                      </a:r>
                      <a:endParaRPr lang="es-ES" sz="3200" dirty="0">
                        <a:latin typeface="Arial" pitchFamily="34" charset="0"/>
                        <a:ea typeface="Times New Roman"/>
                        <a:cs typeface="Arial" pitchFamily="34" charset="0"/>
                      </a:endParaRPr>
                    </a:p>
                  </a:txBody>
                  <a:tcPr marL="68580" marR="68580" marT="0" marB="0"/>
                </a:tc>
                <a:tc>
                  <a:txBody>
                    <a:bodyPr/>
                    <a:lstStyle/>
                    <a:p>
                      <a:pPr algn="ctr">
                        <a:spcAft>
                          <a:spcPts val="0"/>
                        </a:spcAft>
                      </a:pPr>
                      <a:r>
                        <a:rPr lang="en-US" sz="3200" dirty="0">
                          <a:latin typeface="Arial" pitchFamily="34" charset="0"/>
                          <a:cs typeface="Arial" pitchFamily="34" charset="0"/>
                        </a:rPr>
                        <a:t>-</a:t>
                      </a:r>
                      <a:endParaRPr lang="es-ES" sz="3200" dirty="0">
                        <a:latin typeface="Arial" pitchFamily="34" charset="0"/>
                        <a:cs typeface="Arial" pitchFamily="34" charset="0"/>
                      </a:endParaRPr>
                    </a:p>
                    <a:p>
                      <a:pPr algn="ctr">
                        <a:spcAft>
                          <a:spcPts val="0"/>
                        </a:spcAft>
                      </a:pPr>
                      <a:r>
                        <a:rPr lang="en-US" sz="3200" dirty="0" smtClean="0">
                          <a:latin typeface="Arial" pitchFamily="34" charset="0"/>
                          <a:cs typeface="Arial" pitchFamily="34" charset="0"/>
                        </a:rPr>
                        <a:t>98,91</a:t>
                      </a:r>
                      <a:endParaRPr lang="es-ES" sz="3200" dirty="0">
                        <a:latin typeface="Arial" pitchFamily="34" charset="0"/>
                        <a:cs typeface="Arial" pitchFamily="34" charset="0"/>
                      </a:endParaRPr>
                    </a:p>
                    <a:p>
                      <a:pPr algn="ctr">
                        <a:spcAft>
                          <a:spcPts val="0"/>
                        </a:spcAft>
                      </a:pPr>
                      <a:r>
                        <a:rPr lang="en-US" sz="3200" dirty="0" smtClean="0">
                          <a:latin typeface="Arial" pitchFamily="34" charset="0"/>
                          <a:cs typeface="Arial" pitchFamily="34" charset="0"/>
                        </a:rPr>
                        <a:t>100,47</a:t>
                      </a:r>
                      <a:endParaRPr lang="es-ES" sz="3200" dirty="0">
                        <a:latin typeface="Arial" pitchFamily="34" charset="0"/>
                        <a:ea typeface="Times New Roman"/>
                        <a:cs typeface="Arial" pitchFamily="34" charset="0"/>
                      </a:endParaRPr>
                    </a:p>
                  </a:txBody>
                  <a:tcPr marL="68580" marR="68580" marT="0" marB="0"/>
                </a:tc>
              </a:tr>
            </a:tbl>
          </a:graphicData>
        </a:graphic>
      </p:graphicFrame>
      <p:pic>
        <p:nvPicPr>
          <p:cNvPr id="1093" name="Picture 69"/>
          <p:cNvPicPr>
            <a:picLocks noChangeAspect="1" noChangeArrowheads="1"/>
          </p:cNvPicPr>
          <p:nvPr/>
        </p:nvPicPr>
        <p:blipFill>
          <a:blip r:embed="rId7" cstate="print"/>
          <a:srcRect/>
          <a:stretch>
            <a:fillRect/>
          </a:stretch>
        </p:blipFill>
        <p:spPr bwMode="auto">
          <a:xfrm>
            <a:off x="1542795" y="26126323"/>
            <a:ext cx="7790391" cy="5196296"/>
          </a:xfrm>
          <a:prstGeom prst="rect">
            <a:avLst/>
          </a:prstGeom>
          <a:noFill/>
          <a:ln w="25400">
            <a:solidFill>
              <a:srgbClr val="195B1F"/>
            </a:solidFill>
            <a:miter lim="800000"/>
            <a:headEnd/>
            <a:tailEnd/>
          </a:ln>
          <a:effectLst/>
        </p:spPr>
      </p:pic>
      <p:sp>
        <p:nvSpPr>
          <p:cNvPr id="26" name="Rectangle 206"/>
          <p:cNvSpPr>
            <a:spLocks noChangeArrowheads="1"/>
          </p:cNvSpPr>
          <p:nvPr/>
        </p:nvSpPr>
        <p:spPr bwMode="auto">
          <a:xfrm>
            <a:off x="10217959" y="26759892"/>
            <a:ext cx="3634122" cy="2554545"/>
          </a:xfrm>
          <a:prstGeom prst="rect">
            <a:avLst/>
          </a:prstGeom>
          <a:noFill/>
          <a:ln w="9525">
            <a:noFill/>
            <a:miter lim="800000"/>
            <a:headEnd/>
            <a:tailEnd/>
          </a:ln>
        </p:spPr>
        <p:txBody>
          <a:bodyPr wrap="square">
            <a:spAutoFit/>
          </a:bodyPr>
          <a:lstStyle/>
          <a:p>
            <a:pPr algn="ctr" defTabSz="809625"/>
            <a:r>
              <a:rPr lang="es-ES" b="1" i="1" dirty="0">
                <a:latin typeface="Arial" pitchFamily="34" charset="0"/>
                <a:cs typeface="Arial" pitchFamily="34" charset="0"/>
              </a:rPr>
              <a:t>Figura1: Influencia del pH en </a:t>
            </a:r>
            <a:r>
              <a:rPr lang="es-ES" b="1" i="1" dirty="0" smtClean="0">
                <a:latin typeface="Arial" pitchFamily="34" charset="0"/>
                <a:cs typeface="Arial" pitchFamily="34" charset="0"/>
              </a:rPr>
              <a:t>la formación del complejo ternario.</a:t>
            </a:r>
            <a:endParaRPr lang="es-ES" b="1" i="1" dirty="0">
              <a:latin typeface="Arial" pitchFamily="34" charset="0"/>
              <a:cs typeface="Arial" pitchFamily="34" charset="0"/>
            </a:endParaRPr>
          </a:p>
        </p:txBody>
      </p:sp>
      <p:pic>
        <p:nvPicPr>
          <p:cNvPr id="1026" name="Picture 2" descr="D:\Tesis Doctoral-Caro\Material para tesis\Conferencia INQUISAL\1167153379_0.jpg"/>
          <p:cNvPicPr>
            <a:picLocks noChangeAspect="1" noChangeArrowheads="1"/>
          </p:cNvPicPr>
          <p:nvPr/>
        </p:nvPicPr>
        <p:blipFill>
          <a:blip r:embed="rId8" cstate="print"/>
          <a:srcRect/>
          <a:stretch>
            <a:fillRect/>
          </a:stretch>
        </p:blipFill>
        <p:spPr bwMode="auto">
          <a:xfrm>
            <a:off x="15735799" y="16774124"/>
            <a:ext cx="4399623" cy="2859755"/>
          </a:xfrm>
          <a:prstGeom prst="ellipse">
            <a:avLst/>
          </a:prstGeom>
          <a:ln w="63500" cap="rnd">
            <a:solidFill>
              <a:srgbClr val="195B1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3" descr="D:\Carolina\Congresos\Tabaco o Salud 2011\image001.jpg"/>
          <p:cNvPicPr>
            <a:picLocks noChangeAspect="1" noChangeArrowheads="1"/>
          </p:cNvPicPr>
          <p:nvPr/>
        </p:nvPicPr>
        <p:blipFill>
          <a:blip r:embed="rId9" cstate="print"/>
          <a:srcRect/>
          <a:stretch>
            <a:fillRect/>
          </a:stretch>
        </p:blipFill>
        <p:spPr bwMode="auto">
          <a:xfrm>
            <a:off x="27554822" y="3031958"/>
            <a:ext cx="3078693" cy="4195261"/>
          </a:xfrm>
          <a:prstGeom prst="rect">
            <a:avLst/>
          </a:prstGeom>
          <a:noFill/>
        </p:spPr>
      </p:pic>
      <p:sp>
        <p:nvSpPr>
          <p:cNvPr id="25" name="24 Rectángulo"/>
          <p:cNvSpPr/>
          <p:nvPr/>
        </p:nvSpPr>
        <p:spPr>
          <a:xfrm>
            <a:off x="16427669" y="29167567"/>
            <a:ext cx="14623011" cy="1077218"/>
          </a:xfrm>
          <a:prstGeom prst="rect">
            <a:avLst/>
          </a:prstGeom>
        </p:spPr>
        <p:txBody>
          <a:bodyPr wrap="square">
            <a:spAutoFit/>
          </a:bodyPr>
          <a:lstStyle/>
          <a:p>
            <a:pPr algn="ctr" defTabSz="809625"/>
            <a:r>
              <a:rPr lang="es-ES" b="1" i="1" dirty="0" smtClean="0"/>
              <a:t>Tabla 3: Concentración de Cd(II) en filtros de cigarrillos consumidos </a:t>
            </a:r>
          </a:p>
          <a:p>
            <a:pPr algn="ctr" defTabSz="809625"/>
            <a:r>
              <a:rPr lang="es-ES" b="1" i="1" dirty="0" smtClean="0"/>
              <a:t>por  un fumador automático.</a:t>
            </a:r>
            <a:endParaRPr lang="es-ES" b="1" i="1" dirty="0"/>
          </a:p>
        </p:txBody>
      </p:sp>
      <p:sp>
        <p:nvSpPr>
          <p:cNvPr id="27" name="Rectangle 206"/>
          <p:cNvSpPr>
            <a:spLocks noChangeArrowheads="1"/>
          </p:cNvSpPr>
          <p:nvPr/>
        </p:nvSpPr>
        <p:spPr bwMode="auto">
          <a:xfrm>
            <a:off x="1571541" y="32348906"/>
            <a:ext cx="3634122" cy="2554545"/>
          </a:xfrm>
          <a:prstGeom prst="rect">
            <a:avLst/>
          </a:prstGeom>
          <a:noFill/>
          <a:ln w="9525">
            <a:noFill/>
            <a:miter lim="800000"/>
            <a:headEnd/>
            <a:tailEnd/>
          </a:ln>
        </p:spPr>
        <p:txBody>
          <a:bodyPr wrap="square">
            <a:spAutoFit/>
          </a:bodyPr>
          <a:lstStyle/>
          <a:p>
            <a:pPr algn="ctr" defTabSz="809625"/>
            <a:r>
              <a:rPr lang="es-ES" b="1" i="1" dirty="0" smtClean="0">
                <a:latin typeface="Arial" pitchFamily="34" charset="0"/>
                <a:cs typeface="Arial" pitchFamily="34" charset="0"/>
              </a:rPr>
              <a:t>Figura 2: Optimización de la concentración del </a:t>
            </a:r>
            <a:r>
              <a:rPr lang="es-ES" b="1" i="1" dirty="0" err="1" smtClean="0">
                <a:latin typeface="Arial" pitchFamily="34" charset="0"/>
                <a:cs typeface="Arial" pitchFamily="34" charset="0"/>
              </a:rPr>
              <a:t>azo</a:t>
            </a:r>
            <a:r>
              <a:rPr lang="es-ES" b="1" i="1" dirty="0" smtClean="0">
                <a:latin typeface="Arial" pitchFamily="34" charset="0"/>
                <a:cs typeface="Arial" pitchFamily="34" charset="0"/>
              </a:rPr>
              <a:t>-reactivo SPADNS.</a:t>
            </a:r>
            <a:endParaRPr lang="es-ES" b="1" i="1" dirty="0">
              <a:latin typeface="Arial" pitchFamily="34" charset="0"/>
              <a:cs typeface="Arial" pitchFamily="34" charset="0"/>
            </a:endParaRPr>
          </a:p>
        </p:txBody>
      </p:sp>
      <p:pic>
        <p:nvPicPr>
          <p:cNvPr id="4" name="Picture 2"/>
          <p:cNvPicPr>
            <a:picLocks noChangeAspect="1" noChangeArrowheads="1"/>
          </p:cNvPicPr>
          <p:nvPr/>
        </p:nvPicPr>
        <p:blipFill>
          <a:blip r:embed="rId10" cstate="print"/>
          <a:srcRect/>
          <a:stretch>
            <a:fillRect/>
          </a:stretch>
        </p:blipFill>
        <p:spPr bwMode="auto">
          <a:xfrm>
            <a:off x="6589170" y="31531034"/>
            <a:ext cx="8090441" cy="5297214"/>
          </a:xfrm>
          <a:prstGeom prst="rect">
            <a:avLst/>
          </a:prstGeom>
          <a:noFill/>
          <a:ln w="9525">
            <a:solidFill>
              <a:srgbClr val="195B1F"/>
            </a:solidFill>
            <a:miter lim="800000"/>
            <a:headEnd/>
            <a:tailEnd/>
          </a:ln>
          <a:effectLst/>
        </p:spPr>
      </p:pic>
      <p:sp>
        <p:nvSpPr>
          <p:cNvPr id="28" name="27 CuadroTexto"/>
          <p:cNvSpPr txBox="1"/>
          <p:nvPr/>
        </p:nvSpPr>
        <p:spPr>
          <a:xfrm>
            <a:off x="28465886" y="2479337"/>
            <a:ext cx="1677784" cy="830997"/>
          </a:xfrm>
          <a:prstGeom prst="rect">
            <a:avLst/>
          </a:prstGeom>
          <a:noFill/>
        </p:spPr>
        <p:txBody>
          <a:bodyPr wrap="square" rtlCol="0">
            <a:spAutoFit/>
          </a:bodyPr>
          <a:lstStyle/>
          <a:p>
            <a:r>
              <a:rPr lang="es-ES" sz="4800" b="1" dirty="0" smtClean="0"/>
              <a:t>Nº10</a:t>
            </a:r>
            <a:endParaRPr lang="es-E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0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3643</TotalTime>
  <Words>348</Words>
  <Application>Microsoft Office PowerPoint</Application>
  <PresentationFormat>Personalizado</PresentationFormat>
  <Paragraphs>140</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Aspecto</vt:lpstr>
      <vt:lpstr>Diapositiva 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296</cp:revision>
  <dcterms:created xsi:type="dcterms:W3CDTF">2005-10-20T23:25:21Z</dcterms:created>
  <dcterms:modified xsi:type="dcterms:W3CDTF">2011-07-23T13:20:50Z</dcterms:modified>
</cp:coreProperties>
</file>